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61" r:id="rId4"/>
    <p:sldId id="257" r:id="rId5"/>
    <p:sldId id="258" r:id="rId6"/>
    <p:sldId id="259" r:id="rId7"/>
    <p:sldId id="262" r:id="rId8"/>
    <p:sldId id="264" r:id="rId9"/>
    <p:sldId id="263" r:id="rId10"/>
    <p:sldId id="260" r:id="rId1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690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199" y="665163"/>
            <a:ext cx="470816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199" y="3602038"/>
            <a:ext cx="470816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79812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76901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4933013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8564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719528" y="1825625"/>
            <a:ext cx="5087912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9144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1977" y="765358"/>
            <a:ext cx="491667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11976" y="4589463"/>
            <a:ext cx="4835473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939892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3367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98344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365125"/>
            <a:ext cx="51831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4191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9547" y="260194"/>
            <a:ext cx="508791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40235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79693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586651" cy="14015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0682" y="457201"/>
            <a:ext cx="4774706" cy="564379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8665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685889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610662" y="987425"/>
            <a:ext cx="474472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95847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888" y="365125"/>
            <a:ext cx="50879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reezing" dir="t"/>
            </a:scene3d>
            <a:sp3d extrusionH="57150" contourW="12700" prstMaterial="dkEdge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65888" y="1825625"/>
            <a:ext cx="50879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6D937-DF1D-41E6-B9D6-316CB067AABE}" type="datetimeFigureOut">
              <a:rPr lang="ru-RU" smtClean="0"/>
              <a:pPr/>
              <a:t>25.09.2017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21711-B3F4-4B1C-942E-FC3CB36048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626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6350">
            <a:solidFill>
              <a:srgbClr val="5A4012"/>
            </a:solidFill>
          </a:ln>
          <a:solidFill>
            <a:schemeClr val="accent4">
              <a:lumMod val="75000"/>
            </a:schemeClr>
          </a:solidFill>
          <a:effectLst/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0%BC%D1%81%D0%BA%D0%B0%D1%8F_%D0%BE%D0%B1%D0%BB%D0%B0%D1%81%D1%82%D1%8C" TargetMode="External"/><Relationship Id="rId3" Type="http://schemas.openxmlformats.org/officeDocument/2006/relationships/hyperlink" Target="https://ru.wikipedia.org/wiki/%D0%9E%D1%80%D1%88%D0%B0%D0%BD%D1%81%D0%BA%D0%B8%D0%B9_%D1%83%D0%B5%D0%B7%D0%B4" TargetMode="External"/><Relationship Id="rId7" Type="http://schemas.openxmlformats.org/officeDocument/2006/relationships/hyperlink" Target="https://ru.wikipedia.org/w/index.php?title=%D0%9A%D0%B8%D1%81%D0%BB%D0%BE%D0%B5_(%D0%9E%D0%BC%D1%81%D0%BA%D0%B0%D1%8F_%D0%BE%D0%B1%D0%BB%D0%B0%D1%81%D1%82%D1%8C)&amp;action=edit&amp;redlink=1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s://ru.wikipedia.org/w/index.php?title=%D0%9A%D0%BE%D0%B7%D0%B8%D0%B3%D0%BE%D1%80%D0%BA%D0%B0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5%D0%BB%D0%BE%D1%80%D1%83%D1%81%D1%8B" TargetMode="External"/><Relationship Id="rId11" Type="http://schemas.openxmlformats.org/officeDocument/2006/relationships/hyperlink" Target="https://ru.wikipedia.org/wiki/%D0%A0%D0%9A%D0%9A%D0%90" TargetMode="External"/><Relationship Id="rId5" Type="http://schemas.openxmlformats.org/officeDocument/2006/relationships/hyperlink" Target="https://ru.wikipedia.org/wiki/%D0%A1%D0%BE%D0%B2%D0%B5%D1%82%D1%81%D0%BA%D0%B0%D1%8F_%D0%A1%D0%BE%D1%86%D0%B8%D0%B0%D0%BB%D0%B8%D1%81%D1%82%D0%B8%D1%87%D0%B5%D1%81%D0%BA%D0%B0%D1%8F_%D0%A0%D0%B5%D1%81%D0%BF%D1%83%D0%B1%D0%BB%D0%B8%D0%BA%D0%B0_%D0%91%D0%B5%D0%BB%D0%BE%D1%80%D1%83%D1%81%D1%81%D0%B8%D1%8F" TargetMode="External"/><Relationship Id="rId10" Type="http://schemas.openxmlformats.org/officeDocument/2006/relationships/hyperlink" Target="https://ru.wikipedia.org/wiki/%D0%A2%D1%8E%D0%BC%D0%B5%D0%BD%D1%81%D0%BA%D0%B0%D1%8F_%D0%BE%D0%B1%D0%BB%D0%B0%D1%81%D1%82%D1%8C" TargetMode="External"/><Relationship Id="rId4" Type="http://schemas.openxmlformats.org/officeDocument/2006/relationships/hyperlink" Target="https://ru.wikipedia.org/wiki/%D0%9C%D0%BE%D0%B3%D0%B8%D0%BB%D1%91%D0%B2%D1%81%D0%BA%D0%B0%D1%8F_%D0%B3%D1%83%D0%B1%D0%B5%D1%80%D0%BD%D0%B8%D1%8F" TargetMode="External"/><Relationship Id="rId9" Type="http://schemas.openxmlformats.org/officeDocument/2006/relationships/hyperlink" Target="https://ru.wikipedia.org/wiki/%D0%98%D1%88%D0%B8%D0%BC%D1%81%D0%BA%D0%B8%D0%B9_%D1%80%D0%B0%D0%B9%D0%BE%D0%BD_(%D0%A2%D1%8E%D0%BC%D0%B5%D0%BD%D1%81%D0%BA%D0%B0%D1%8F_%D0%BE%D0%B1%D0%BB%D0%B0%D1%81%D1%82%D1%8C)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45_%D0%B3%D0%BE%D0%B4" TargetMode="External"/><Relationship Id="rId2" Type="http://schemas.openxmlformats.org/officeDocument/2006/relationships/hyperlink" Target="https://ru.wikipedia.org/wiki/10_%D0%B0%D0%BF%D1%80%D0%B5%D0%BB%D1%8F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hyperlink" Target="https://ru.wikipedia.org/w/index.php?title=%D0%A6%D1%8B%D0%B1%D0%B8%D0%BD%D0%BA%D0%B0-%D0%91%D1%8F%D0%BB%D0%BA%D1%83%D0%B2&amp;action=edit&amp;redlink=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ru.wikipedia.org/wiki/%D0%9C%D0%B5%D0%B4%D0%B0%D0%BB%D1%8C_%C2%AB%D0%97%D0%BE%D0%BB%D0%BE%D1%82%D0%B0%D1%8F_%D0%97%D0%B2%D0%B5%D0%B7%D0%B4%D0%B0%C2%BB_(%D0%A1%D0%A1%D0%A1%D0%A0)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ru.wikipedia.org/wiki/%D0%9C%D0%B5%D0%B4%D0%B0%D0%BB%D1%8C_%C2%AB%D0%97%D0%B0_%D0%B1%D0%BE%D0%B5%D0%B2%D1%8B%D0%B5_%D0%B7%D0%B0%D1%81%D0%BB%D1%83%D0%B3%D0%B8%C2%BB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ru.wikipedia.org/wiki/%D0%9C%D0%B5%D0%B4%D0%B0%D0%BB%D1%8C_%C2%AB%D0%97%D0%B0_%D0%BE%D1%82%D0%B2%D0%B0%D0%B3%D1%83%C2%BB_(%D0%A1%D0%A1%D0%A1%D0%A0)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ru.wikipedia.org/wiki/%D0%9E%D1%80%D0%B4%D0%B5%D0%BD_%D0%9A%D1%80%D0%B0%D1%81%D0%BD%D0%BE%D0%B9_%D0%97%D0%B2%D0%B5%D0%B7%D0%B4%D1%8B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ru.wikipedia.org/wiki/%D0%9E%D1%80%D0%B4%D0%B5%D0%BD_%D0%9B%D0%B5%D0%BD%D0%B8%D0%BD%D0%B0" TargetMode="Externa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32012" y="0"/>
            <a:ext cx="10784541" cy="1492624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</a:rPr>
              <a:t>    Альбом</a:t>
            </a:r>
            <a:endParaRPr lang="ru-RU" dirty="0">
              <a:ln w="38100">
                <a:solidFill>
                  <a:srgbClr val="0000FF"/>
                </a:solidFill>
              </a:ln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039035"/>
            <a:ext cx="10797988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72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</a:rPr>
              <a:t>     </a:t>
            </a:r>
            <a:r>
              <a:rPr lang="ru-RU" sz="5400" b="1" i="1" u="sng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«Мы помним </a:t>
            </a:r>
          </a:p>
          <a:p>
            <a:r>
              <a:rPr lang="ru-RU" sz="54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5400" b="1" i="1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                                    </a:t>
            </a:r>
            <a:r>
              <a:rPr lang="ru-RU" sz="5400" b="1" i="1" u="sng" dirty="0" smtClean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ваши имена»</a:t>
            </a:r>
            <a:endParaRPr lang="ru-RU" sz="5400" b="1" i="1" u="sng" cap="none" spc="0" dirty="0">
              <a:ln w="10541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8412" y="4294567"/>
            <a:ext cx="53788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Вечная слава героям!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Вечная слава! Вечная слава!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Вечная слава героям!</a:t>
            </a:r>
          </a:p>
          <a:p>
            <a:pPr algn="ctr"/>
            <a:r>
              <a:rPr lang="ru-RU" sz="32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Слава героям! Слава!!!</a:t>
            </a:r>
            <a:endParaRPr lang="ru-RU" sz="32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3365" y="432591"/>
            <a:ext cx="491265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Гори, свеча, не затухай, не проходящей болью будь.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Пусть в пламени твоем встают, чей оборвался путь.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из спокойных мирных дней шагнул в наземный ад,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кто до гробовой черты нес звание – солдат,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в восемнадцать с небольшим познал цену потерь.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Кто за Россию, жизнь отдав, открыл в бессмертье дверь.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Гори, свеча, не затухай, не дай нахлынуть тьме.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дай живым забыть всех тех, погибших на войне.</a:t>
            </a:r>
            <a:endParaRPr lang="ru-RU" sz="24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4" name="Picture 2" descr="C:\Users\Пользователь\Desktop\kozlovsk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9913" y="645458"/>
            <a:ext cx="5189745" cy="358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066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32012" y="181069"/>
            <a:ext cx="10784541" cy="954631"/>
          </a:xfrm>
        </p:spPr>
        <p:txBody>
          <a:bodyPr>
            <a:normAutofit/>
          </a:bodyPr>
          <a:lstStyle/>
          <a:p>
            <a:r>
              <a:rPr lang="ru-RU" dirty="0" smtClean="0">
                <a:ln w="38100">
                  <a:solidFill>
                    <a:srgbClr val="0000FF"/>
                  </a:solidFill>
                </a:ln>
              </a:rPr>
              <a:t>«Узнай героя-земляка»</a:t>
            </a:r>
            <a:endParaRPr lang="ru-RU" dirty="0">
              <a:ln w="38100">
                <a:solidFill>
                  <a:srgbClr val="0000FF"/>
                </a:solidFill>
              </a:ln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64624" y="2362218"/>
            <a:ext cx="5461223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dirty="0" smtClean="0">
                <a:ln w="38100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sz="6600" b="1" cap="all" spc="0" dirty="0" smtClean="0">
                <a:ln w="38100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нташкевич</a:t>
            </a:r>
          </a:p>
          <a:p>
            <a:pPr algn="ctr"/>
            <a:r>
              <a:rPr lang="ru-RU" sz="6600" b="1" cap="all" dirty="0" smtClean="0">
                <a:ln w="38100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Фёдор</a:t>
            </a:r>
          </a:p>
          <a:p>
            <a:pPr algn="ctr"/>
            <a:r>
              <a:rPr lang="ru-RU" sz="6600" b="1" cap="all" dirty="0" smtClean="0">
                <a:ln w="38100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6600" b="1" cap="all" spc="0" dirty="0" smtClean="0">
                <a:ln w="38100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узьмич</a:t>
            </a:r>
            <a:endParaRPr lang="ru-RU" sz="6600" b="1" cap="all" spc="0" dirty="0">
              <a:ln w="38100" cmpd="sng">
                <a:solidFill>
                  <a:srgbClr val="0000FF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Педагог-организатор\+КОНКУРСЫ\2017 Узнай героя замляка\6.jpg"/>
          <p:cNvPicPr>
            <a:picLocks noChangeAspect="1" noChangeArrowheads="1"/>
          </p:cNvPicPr>
          <p:nvPr/>
        </p:nvPicPr>
        <p:blipFill>
          <a:blip r:embed="rId2" cstate="print"/>
          <a:srcRect b="13382"/>
          <a:stretch>
            <a:fillRect/>
          </a:stretch>
        </p:blipFill>
        <p:spPr bwMode="auto">
          <a:xfrm>
            <a:off x="1357793" y="963706"/>
            <a:ext cx="3946110" cy="5585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104965" y="5782235"/>
            <a:ext cx="544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Выполнили обучающиеся МАОУ Тоболовская СОШ </a:t>
            </a:r>
            <a:r>
              <a:rPr lang="ru-RU" b="1" dirty="0" err="1" smtClean="0"/>
              <a:t>Первышин</a:t>
            </a:r>
            <a:r>
              <a:rPr lang="ru-RU" b="1" dirty="0" smtClean="0"/>
              <a:t> Иван и Замковая Карина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755927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7506" y="486379"/>
            <a:ext cx="505609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Фёдор Кузьмич 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Анташкевич 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Советский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военнослужащий. 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Участник Великой 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Отечественной войны.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Герой Советского </a:t>
            </a:r>
          </a:p>
          <a:p>
            <a:pPr algn="ctr"/>
            <a:r>
              <a:rPr lang="ru-RU" sz="4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Союза</a:t>
            </a:r>
            <a:endParaRPr lang="ru-RU" sz="4000" i="1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3" name="Picture 2" descr="Анташкевич Фёдор Кузьми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9259" y="322340"/>
            <a:ext cx="3996306" cy="5434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736487" y="5574798"/>
            <a:ext cx="4306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Родился: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августа 1922г.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83078" y="5994271"/>
            <a:ext cx="3741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Умер: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марта 1945г.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66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306671" y="282388"/>
            <a:ext cx="4961964" cy="619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</a:rPr>
              <a:t>Фёдор Кузьмич Анташкевич 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родился в 1922 году (по другим данным 24 августа 1923 года) в деревне 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2" tooltip="Козигорка (страница отсутствует)"/>
              </a:rPr>
              <a:t>Козигорка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3" tooltip="Оршанский уезд"/>
              </a:rPr>
              <a:t>Оршанского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3" tooltip="Оршанский уезд"/>
              </a:rPr>
              <a:t> уезда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 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4" tooltip="Могилёвская губерния"/>
              </a:rPr>
              <a:t>Могилёвской губернии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 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5" tooltip="Советская Социалистическая Республика Белоруссия"/>
              </a:rPr>
              <a:t>Советской Социалистической Республики Белоруссии</a:t>
            </a:r>
            <a:endParaRPr lang="ru-RU" sz="20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just"/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в крестьянской семье Кузьмы Кондратьевича и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Фёклы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Семёновны Анташкевич. 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6" tooltip="Белорусы"/>
              </a:rPr>
              <a:t>Белорус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. Образование 10 классов. В 1939 году после смерти жены Кузьма Кондратьевич с тремя сыновьями — Фёдором, Семеном и Анатолием — переехал в деревню 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7" tooltip="Кислое (Омская область) (страница отсутствует)"/>
              </a:rPr>
              <a:t>Кислое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 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8" tooltip="Омская область"/>
              </a:rPr>
              <a:t>Омской области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 (ныне 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9" tooltip="Ишимский район (Тюменская область)"/>
              </a:rPr>
              <a:t>Ишимского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9" tooltip="Ишимский район (Тюменская область)"/>
              </a:rPr>
              <a:t>района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10" tooltip="Тюменская область"/>
              </a:rPr>
              <a:t>Тюменской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10" tooltip="Тюменская область"/>
              </a:rPr>
              <a:t> области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). Здесь семья купила дом, обзавелась личным хозяйством. Отсюда в октябре 1941 года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Ишимским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районным военкоматом Омской области Ф. К. Анташкевич был призван в 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hlinkClick r:id="rId11" tooltip="РККА"/>
              </a:rPr>
              <a:t>Красную Армию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.</a:t>
            </a:r>
            <a:endParaRPr lang="ru-RU" sz="20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</a:endParaRPr>
          </a:p>
        </p:txBody>
      </p:sp>
      <p:pic>
        <p:nvPicPr>
          <p:cNvPr id="2050" name="Picture 2" descr="D:\Педагог-организатор\+КОНКУРСЫ\2017 Узнай героя замляка\Brockhaus_and_Efron_Encyclopedic_Dictionary_b38_572-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331759">
            <a:off x="1154036" y="368579"/>
            <a:ext cx="4348686" cy="6039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327646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487687"/>
            <a:ext cx="52846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</a:rPr>
              <a:t>Участник битв: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Битва за Москву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Ржевская битва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Битва на Курской дуге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Освобождал Левобережную Украину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Участвовал в освобождении г. </a:t>
            </a:r>
            <a:r>
              <a:rPr lang="ru-RU" sz="28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Черновицы</a:t>
            </a:r>
            <a:endParaRPr lang="ru-RU" sz="28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</a:endParaRPr>
          </a:p>
          <a:p>
            <a:pPr algn="just"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Бои в Карпатах</a:t>
            </a:r>
          </a:p>
          <a:p>
            <a:pPr algn="just">
              <a:buFontTx/>
              <a:buChar char="-"/>
            </a:pP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Особо отличился в боях к г. </a:t>
            </a:r>
            <a:r>
              <a:rPr lang="ru-RU" sz="28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Губен</a:t>
            </a: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 на территории Германии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</a:rPr>
              <a:t>в период с 1 марта по 4 марта 1945г.</a:t>
            </a:r>
            <a:endParaRPr lang="ru-RU" sz="2800" dirty="0">
              <a:solidFill>
                <a:srgbClr val="0000FF"/>
              </a:solidFill>
            </a:endParaRPr>
          </a:p>
        </p:txBody>
      </p:sp>
      <p:pic>
        <p:nvPicPr>
          <p:cNvPr id="6" name="Picture 3" descr="D:\Педагог-организатор\+КОНКУРСЫ\2017 Узнай героя замляка\600px-Фрагмент_описания_боёв_296-го_гв._ла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8047" y="256981"/>
            <a:ext cx="4957481" cy="6304265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 flipV="1">
            <a:off x="8619565" y="4087906"/>
            <a:ext cx="1250576" cy="13447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4066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85648" y="279284"/>
            <a:ext cx="528469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u="sng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Годы службы: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1941 – 1945гг.</a:t>
            </a:r>
          </a:p>
          <a:p>
            <a:pPr algn="ctr"/>
            <a:endParaRPr lang="ru-RU" sz="28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800" u="sng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Воинские части: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• Западный фронт;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2-й истребительно-противотанковый артиллерийский полк 40-й армии;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1664-й истребительно противотанковый артиллерийский полк РГК;</a:t>
            </a:r>
          </a:p>
          <a:p>
            <a:pPr algn="just"/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• 296-й гвардейский лёгкий артиллерийский полк</a:t>
            </a:r>
            <a:endParaRPr lang="ru-RU" sz="28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 descr="D:\Педагог-организатор\+КОНКУРСЫ\2017 Узнай героя замляка\RA-SA_A_R7SFC_1955_tu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31508" y="470648"/>
            <a:ext cx="1279789" cy="618565"/>
          </a:xfrm>
          <a:prstGeom prst="rect">
            <a:avLst/>
          </a:prstGeom>
          <a:noFill/>
        </p:spPr>
      </p:pic>
      <p:pic>
        <p:nvPicPr>
          <p:cNvPr id="5" name="Picture 3" descr="D:\Педагог-организатор\+КОНКУРСЫ\2017 Узнай героя замляка\300px-Russian_Troops_NGM-v31-p3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6116" y="288932"/>
            <a:ext cx="4981655" cy="300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D:\Педагог-организатор\+КОНКУРСЫ\2017 Узнай героя замляка\Sovietgunn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3341" y="3263717"/>
            <a:ext cx="4376271" cy="3258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Педагог-организатор\+КОНКУРСЫ\2017 Узнай героя замляка\RA-SA_A_R7SFC_1955_tur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39435" y="475130"/>
            <a:ext cx="1322297" cy="618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066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5447" y="628908"/>
            <a:ext cx="52353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10 апреля"/>
              </a:rPr>
              <a:t>10 апреля</a:t>
            </a: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</a:t>
            </a: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1945 год"/>
              </a:rPr>
              <a:t>1945 года</a:t>
            </a: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указом Президиума Верховного Совета СССР старшему сержанту Федору Кузьмичу </a:t>
            </a:r>
            <a:r>
              <a:rPr lang="ru-RU" sz="28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Анташкевичу</a:t>
            </a: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было присвоено звание Героя Советского союза посмертно. Похоронен Ф. К. Анташкевич на мемориальном кладбище советских воинов </a:t>
            </a:r>
            <a:r>
              <a:rPr lang="ru-RU" sz="28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Цыбинка-Бялкув (страница отсутствует)"/>
              </a:rPr>
              <a:t>Цыбинка-Бялкув</a:t>
            </a: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 в </a:t>
            </a:r>
            <a:r>
              <a:rPr lang="ru-RU" sz="28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Слубицком</a:t>
            </a: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повяте</a:t>
            </a: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8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Любушского</a:t>
            </a:r>
            <a:r>
              <a:rPr lang="ru-RU" sz="28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воеводства Польской Республики.</a:t>
            </a:r>
            <a:endParaRPr lang="ru-RU" sz="28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 descr="D:\Педагог-организатор\+КОНКУРСЫ\2017 Узнай героя замляка\173779_1253a920c33d.jpg"/>
          <p:cNvPicPr>
            <a:picLocks noChangeAspect="1" noChangeArrowheads="1"/>
          </p:cNvPicPr>
          <p:nvPr/>
        </p:nvPicPr>
        <p:blipFill>
          <a:blip r:embed="rId5" cstate="print"/>
          <a:srcRect l="6586"/>
          <a:stretch>
            <a:fillRect/>
          </a:stretch>
        </p:blipFill>
        <p:spPr bwMode="auto">
          <a:xfrm rot="186256">
            <a:off x="6144903" y="1132241"/>
            <a:ext cx="5403878" cy="4192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066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97390" y="4935995"/>
            <a:ext cx="43165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Медаль «За боевые заслуги»"/>
              </a:rPr>
              <a:t>Медаль 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 tooltip="Медаль «За боевые заслуги»"/>
              </a:rPr>
              <a:t>«За боевые заслуги»</a:t>
            </a:r>
            <a:endParaRPr lang="ru-RU" sz="36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(10.03.1944)</a:t>
            </a:r>
            <a:endParaRPr lang="ru-RU" sz="2000" i="1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6106" y="1186642"/>
            <a:ext cx="30255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Медаль «Золотая Звезда» (СССР)"/>
              </a:rPr>
              <a:t>Медаль «Золотая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3" tooltip="Медаль «Золотая Звезда» (СССР)"/>
              </a:rPr>
              <a:t>Звезда»</a:t>
            </a:r>
            <a:endParaRPr lang="ru-RU" sz="36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(10.04.1945, посмертно)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61103" y="4243155"/>
            <a:ext cx="289855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Орден Ленина"/>
              </a:rPr>
              <a:t>Орден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4" tooltip="Орден Ленина"/>
              </a:rPr>
              <a:t>Ленина</a:t>
            </a:r>
            <a:endParaRPr lang="ru-RU" sz="36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(10.04.1945, посмертно)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1518" y="178405"/>
            <a:ext cx="356347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Орден Красной Звезды"/>
              </a:rPr>
              <a:t>Орден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5" tooltip="Орден Красной Звезды"/>
              </a:rPr>
              <a:t>Красной Звезды</a:t>
            </a:r>
            <a:endParaRPr lang="ru-RU" sz="36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(06.10.1944)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960658" y="2370275"/>
            <a:ext cx="28202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Медаль «За отвагу» (СССР)"/>
              </a:rPr>
              <a:t>Медаль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6" tooltip="Медаль «За отвагу» (СССР)"/>
              </a:rPr>
              <a:t>«За отвагу»</a:t>
            </a:r>
            <a:endParaRPr lang="ru-RU" sz="36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2000" i="1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(15.04.1944)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27200" y="178405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</a:rPr>
              <a:t>Награды:</a:t>
            </a:r>
            <a:endParaRPr lang="ru-RU" sz="4000" dirty="0"/>
          </a:p>
        </p:txBody>
      </p:sp>
      <p:pic>
        <p:nvPicPr>
          <p:cNvPr id="6147" name="Picture 3" descr="D:\Педагог-организатор\+КОНКУРСЫ\2017 Узнай героя замляка\Leninorder.sv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84436" y="3774422"/>
            <a:ext cx="2162175" cy="2291906"/>
          </a:xfrm>
          <a:prstGeom prst="rect">
            <a:avLst/>
          </a:prstGeom>
          <a:noFill/>
        </p:spPr>
      </p:pic>
      <p:pic>
        <p:nvPicPr>
          <p:cNvPr id="6148" name="Picture 4" descr="D:\Педагог-организатор\+КОНКУРСЫ\2017 Узнай героя замляка\21px-Золотая_Звезда_Героя_Советского_Союза.sv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86505" y="1140757"/>
            <a:ext cx="1278871" cy="2355478"/>
          </a:xfrm>
          <a:prstGeom prst="rect">
            <a:avLst/>
          </a:prstGeom>
          <a:noFill/>
        </p:spPr>
      </p:pic>
      <p:pic>
        <p:nvPicPr>
          <p:cNvPr id="6149" name="Picture 5" descr="D:\Педагог-организатор\+КОНКУРСЫ\2017 Узнай героя замляка\Order-of-the-Red-Star.sv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498669" y="251572"/>
            <a:ext cx="1992962" cy="1899957"/>
          </a:xfrm>
          <a:prstGeom prst="rect">
            <a:avLst/>
          </a:prstGeom>
          <a:noFill/>
        </p:spPr>
      </p:pic>
      <p:pic>
        <p:nvPicPr>
          <p:cNvPr id="6150" name="Picture 6" descr="D:\Педагог-организатор\+КОНКУРСЫ\2017 Узнай героя замляка\150px-Medal_for_Valor_USS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1277" y="1990163"/>
            <a:ext cx="1337982" cy="2445569"/>
          </a:xfrm>
          <a:prstGeom prst="rect">
            <a:avLst/>
          </a:prstGeom>
          <a:noFill/>
        </p:spPr>
      </p:pic>
      <p:pic>
        <p:nvPicPr>
          <p:cNvPr id="6151" name="Picture 7" descr="D:\Педагог-организатор\+КОНКУРСЫ\2017 Узнай героя замляка\150px-Medal_for_Merit_in_Comba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146912" y="3948859"/>
            <a:ext cx="1336875" cy="2478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4066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02189" y="1182959"/>
            <a:ext cx="51816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Памятный знак в деревне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Козигорки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Толочинского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 Витебской области Республики Беларусь.</a:t>
            </a:r>
          </a:p>
          <a:p>
            <a:pPr algn="just"/>
            <a:endParaRPr lang="ru-RU" sz="8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Мемориальная доска на здании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Оболецкой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средней школы в деревне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Обольцы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Толочинского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района Витебской области Республики Беларусь.</a:t>
            </a:r>
          </a:p>
          <a:p>
            <a:pPr algn="just"/>
            <a:endParaRPr lang="ru-RU" sz="8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Памятник Ф. К. 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Анташкевичу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селе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Новотравное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Ишимского района Тюменской области Российской Федерации.</a:t>
            </a:r>
          </a:p>
          <a:p>
            <a:pPr algn="just"/>
            <a:endParaRPr lang="ru-RU" sz="800" dirty="0" smtClean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just">
              <a:buFontTx/>
              <a:buChar char="-"/>
            </a:pP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Имя Героя Советского Союза Ф. К. 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Анташкевича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носит </a:t>
            </a:r>
            <a:r>
              <a:rPr lang="ru-RU" sz="200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Новотравнинская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школа и одна из улиц села </a:t>
            </a:r>
            <a:r>
              <a:rPr lang="ru-RU" sz="2000" dirty="0" err="1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Новотравное</a:t>
            </a:r>
            <a:r>
              <a:rPr lang="ru-RU" sz="2000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Ишимского района Тюменской области.</a:t>
            </a:r>
            <a:endParaRPr lang="ru-RU" sz="2000" dirty="0">
              <a:ln w="18415" cmpd="sng">
                <a:solidFill>
                  <a:srgbClr val="0000FF"/>
                </a:solidFill>
                <a:prstDash val="solid"/>
              </a:ln>
              <a:solidFill>
                <a:srgbClr val="0000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32917" y="407006"/>
            <a:ext cx="19159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u="sng" dirty="0" smtClean="0">
                <a:ln w="18415" cmpd="sng">
                  <a:solidFill>
                    <a:srgbClr val="0000FF"/>
                  </a:solidFill>
                  <a:prstDash val="solid"/>
                </a:ln>
                <a:solidFill>
                  <a:srgbClr val="FF0000"/>
                </a:solidFill>
              </a:rPr>
              <a:t>Память:</a:t>
            </a:r>
            <a:endParaRPr lang="ru-RU" sz="4000" dirty="0"/>
          </a:p>
        </p:txBody>
      </p:sp>
      <p:pic>
        <p:nvPicPr>
          <p:cNvPr id="5" name="Рисунок 4" descr="C:\Users\User\Desktop\9 мая 2017г\DSCN05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4023" y="309283"/>
            <a:ext cx="4477871" cy="6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04066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стание 7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листание 6" id="{F508BB08-7BFF-4193-8876-0BA6A9E7B10A}" vid="{47069512-C618-486E-9F48-01ABEFCDE3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листание 7</Template>
  <TotalTime>118</TotalTime>
  <Words>303</Words>
  <Application>Microsoft Office PowerPoint</Application>
  <PresentationFormat>Произвольный</PresentationFormat>
  <Paragraphs>74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листание 7</vt:lpstr>
      <vt:lpstr>    Альбом</vt:lpstr>
      <vt:lpstr>«Узнай героя-земляка»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</cp:lastModifiedBy>
  <cp:revision>34</cp:revision>
  <dcterms:created xsi:type="dcterms:W3CDTF">2016-11-15T09:14:47Z</dcterms:created>
  <dcterms:modified xsi:type="dcterms:W3CDTF">2017-09-25T06:50:12Z</dcterms:modified>
</cp:coreProperties>
</file>