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BDC54-A9FE-4B7B-B44F-D343E2374CB6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94449-70DA-4E22-9C2D-909444680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25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94449-70DA-4E22-9C2D-9094446806F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13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49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66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66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3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42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08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5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3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49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79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2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46D67-4518-4201-8B6C-BBB51D6B560D}" type="datetimeFigureOut">
              <a:rPr lang="ru-RU" smtClean="0"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92977-65D1-425E-AFAD-4AA9CC1E6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41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" y="47105"/>
            <a:ext cx="11838872" cy="6770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1" t="45624" r="-632"/>
          <a:stretch/>
        </p:blipFill>
        <p:spPr>
          <a:xfrm>
            <a:off x="1005818" y="3804677"/>
            <a:ext cx="10340075" cy="1640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081" y="3308006"/>
            <a:ext cx="3180579" cy="946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09" y="3366205"/>
            <a:ext cx="4534273" cy="11441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053" y="2708618"/>
            <a:ext cx="2087424" cy="213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403" y="3323967"/>
            <a:ext cx="764377" cy="687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31" y="3559449"/>
            <a:ext cx="813382" cy="861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982" y="3360013"/>
            <a:ext cx="597460" cy="2636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874" y="3893823"/>
            <a:ext cx="837579" cy="8657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580" y="4421095"/>
            <a:ext cx="751579" cy="6884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8942" y="4538255"/>
            <a:ext cx="806034" cy="7266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9282" y="4740227"/>
            <a:ext cx="1329043" cy="8657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5400" y="4723755"/>
            <a:ext cx="1329043" cy="8657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490" y="4813827"/>
            <a:ext cx="1329043" cy="8657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9335" y="4965136"/>
            <a:ext cx="1357385" cy="6939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3867" y="4901820"/>
            <a:ext cx="1527200" cy="7701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6530" y="4862840"/>
            <a:ext cx="1531573" cy="709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1795" y="4580558"/>
            <a:ext cx="960493" cy="62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54449">
            <a:off x="10680431" y="4439268"/>
            <a:ext cx="845499" cy="5519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3669" y="4062783"/>
            <a:ext cx="724147" cy="5623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2430" y="3873048"/>
            <a:ext cx="616911" cy="4790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4633" y="3631301"/>
            <a:ext cx="616911" cy="47905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17947" y="3466337"/>
            <a:ext cx="615749" cy="4816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9007" y="3308006"/>
            <a:ext cx="615749" cy="48162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88285">
            <a:off x="5780752" y="2635992"/>
            <a:ext cx="949571" cy="74273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6629" y="3355435"/>
            <a:ext cx="597460" cy="2238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5071" y="3360901"/>
            <a:ext cx="597460" cy="2255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4817" y="3342517"/>
            <a:ext cx="597460" cy="22557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9143" y="3331710"/>
            <a:ext cx="597460" cy="2255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4270" y="3360901"/>
            <a:ext cx="597460" cy="22557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2405" y="3323967"/>
            <a:ext cx="597460" cy="22557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0487" y="3355435"/>
            <a:ext cx="1400366" cy="2237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7983" y="3375659"/>
            <a:ext cx="597460" cy="22557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17532" y="3314701"/>
            <a:ext cx="597460" cy="23483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5216" y="3337623"/>
            <a:ext cx="597460" cy="23166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2900" y="3339151"/>
            <a:ext cx="597460" cy="23166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53686" y="3321866"/>
            <a:ext cx="597460" cy="2316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6179" y="3539513"/>
            <a:ext cx="250701" cy="250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56162" y="3430227"/>
            <a:ext cx="256054" cy="249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06251" y="4017608"/>
            <a:ext cx="306800" cy="2817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7257" y="3873048"/>
            <a:ext cx="275469" cy="25394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58190" y="4029614"/>
            <a:ext cx="334749" cy="19476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61380" y="3850418"/>
            <a:ext cx="335309" cy="19508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04851" y="3729360"/>
            <a:ext cx="339108" cy="23429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6330" y="3605023"/>
            <a:ext cx="341406" cy="23166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13705" y="4011847"/>
            <a:ext cx="338169" cy="2348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23959" y="3870895"/>
            <a:ext cx="337004" cy="23372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98442" y="3539513"/>
            <a:ext cx="311932" cy="23445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36378" y="3426760"/>
            <a:ext cx="317019" cy="23776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073205">
            <a:off x="4551962" y="3661591"/>
            <a:ext cx="553616" cy="268586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82252" y="3573300"/>
            <a:ext cx="560881" cy="60355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3531115" y="3773666"/>
            <a:ext cx="264866" cy="17657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632327" y="3665740"/>
            <a:ext cx="262151" cy="17679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4"/>
          <a:srcRect l="36170" t="28785" r="35567" b="23945"/>
          <a:stretch/>
        </p:blipFill>
        <p:spPr>
          <a:xfrm>
            <a:off x="3359751" y="3617707"/>
            <a:ext cx="123703" cy="15478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499110" y="3545481"/>
            <a:ext cx="121931" cy="15851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6"/>
          <a:srcRect l="31900" t="22334" r="32304" b="21512"/>
          <a:stretch/>
        </p:blipFill>
        <p:spPr>
          <a:xfrm>
            <a:off x="2557322" y="3654856"/>
            <a:ext cx="263618" cy="27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754556" y="3339151"/>
            <a:ext cx="853514" cy="86570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720791" y="3825986"/>
            <a:ext cx="183221" cy="21157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888675" y="3402567"/>
            <a:ext cx="224306" cy="25999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973847" y="3587523"/>
            <a:ext cx="268247" cy="17679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42476" y="3534971"/>
            <a:ext cx="121931" cy="158510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090334" y="3391955"/>
            <a:ext cx="341406" cy="23166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64855" y="3653436"/>
            <a:ext cx="335309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6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714" y="4385546"/>
            <a:ext cx="2127740" cy="1604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965" y="4439817"/>
            <a:ext cx="2004287" cy="12485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087" y="4507478"/>
            <a:ext cx="1717262" cy="7800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590" y="4762514"/>
            <a:ext cx="809210" cy="525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3760" y="4857118"/>
            <a:ext cx="851068" cy="5523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3710" y="5258836"/>
            <a:ext cx="788335" cy="5116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7919" y="5340244"/>
            <a:ext cx="883878" cy="5736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1093" y="5485693"/>
            <a:ext cx="904923" cy="5873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2419" y="4587929"/>
            <a:ext cx="871111" cy="5653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2169" y="4455652"/>
            <a:ext cx="964488" cy="5053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6709" y="4436767"/>
            <a:ext cx="829046" cy="3456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9229" y="4412256"/>
            <a:ext cx="988733" cy="34314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7384" y="4385546"/>
            <a:ext cx="1268078" cy="3169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5837" y="5681129"/>
            <a:ext cx="890184" cy="5777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8100" y="5802057"/>
            <a:ext cx="955354" cy="62006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7353" y="5101278"/>
            <a:ext cx="786452" cy="5121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5946" y="4981449"/>
            <a:ext cx="786452" cy="51210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0482" y="4378569"/>
            <a:ext cx="1268078" cy="32903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735" y="4412256"/>
            <a:ext cx="1268078" cy="29078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9917" y="4378570"/>
            <a:ext cx="1102539" cy="3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</Words>
  <Application>Microsoft Office PowerPoint</Application>
  <PresentationFormat>Широкоэкранный</PresentationFormat>
  <Paragraphs>1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Елена Зыкова</cp:lastModifiedBy>
  <cp:revision>21</cp:revision>
  <dcterms:created xsi:type="dcterms:W3CDTF">2018-12-19T04:36:40Z</dcterms:created>
  <dcterms:modified xsi:type="dcterms:W3CDTF">2019-01-10T08:28:19Z</dcterms:modified>
</cp:coreProperties>
</file>