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5" r:id="rId4"/>
    <p:sldId id="272" r:id="rId5"/>
    <p:sldId id="258" r:id="rId6"/>
    <p:sldId id="264" r:id="rId7"/>
    <p:sldId id="270" r:id="rId8"/>
    <p:sldId id="260" r:id="rId9"/>
    <p:sldId id="256" r:id="rId10"/>
    <p:sldId id="257" r:id="rId11"/>
    <p:sldId id="262" r:id="rId12"/>
    <p:sldId id="263" r:id="rId13"/>
    <p:sldId id="269" r:id="rId14"/>
    <p:sldId id="268" r:id="rId15"/>
    <p:sldId id="267" r:id="rId16"/>
    <p:sldId id="266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59" d="100"/>
          <a:sy n="59" d="100"/>
        </p:scale>
        <p:origin x="-5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80AEF-35D8-4EF7-9F71-A5B2D220BCE8}" type="doc">
      <dgm:prSet loTypeId="urn:microsoft.com/office/officeart/2005/8/layout/chevron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6F821C6-7983-4DF6-8D9D-913A6F1B386A}">
      <dgm:prSet phldrT="[Текст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ru-RU" dirty="0"/>
        </a:p>
      </dgm:t>
    </dgm:pt>
    <dgm:pt modelId="{096265D3-2301-42AC-80D4-50CC3A45921E}" type="parTrans" cxnId="{BFF62A07-6F61-452A-A411-4EC69D3C558F}">
      <dgm:prSet/>
      <dgm:spPr/>
      <dgm:t>
        <a:bodyPr/>
        <a:lstStyle/>
        <a:p>
          <a:endParaRPr lang="ru-RU"/>
        </a:p>
      </dgm:t>
    </dgm:pt>
    <dgm:pt modelId="{11510EF0-6EDF-41B7-A924-8098218C0D8C}" type="sibTrans" cxnId="{BFF62A07-6F61-452A-A411-4EC69D3C558F}">
      <dgm:prSet/>
      <dgm:spPr/>
      <dgm:t>
        <a:bodyPr/>
        <a:lstStyle/>
        <a:p>
          <a:endParaRPr lang="ru-RU"/>
        </a:p>
      </dgm:t>
    </dgm:pt>
    <dgm:pt modelId="{46EA6E05-C8AC-41EB-8B54-FC30F7DF92B7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группа раннего возраста (третий год жизни); </a:t>
          </a:r>
          <a:endParaRPr lang="ru-RU" b="1" dirty="0">
            <a:solidFill>
              <a:srgbClr val="002060"/>
            </a:solidFill>
          </a:endParaRPr>
        </a:p>
      </dgm:t>
    </dgm:pt>
    <dgm:pt modelId="{AB9E2225-44DC-41D2-B0F2-CEA0DB1457D5}" type="parTrans" cxnId="{2463A329-3B0E-4501-B088-F0AB3CBE5B13}">
      <dgm:prSet/>
      <dgm:spPr/>
      <dgm:t>
        <a:bodyPr/>
        <a:lstStyle/>
        <a:p>
          <a:endParaRPr lang="ru-RU"/>
        </a:p>
      </dgm:t>
    </dgm:pt>
    <dgm:pt modelId="{0C089EF8-483C-47E4-9A81-9FDAAE5B248F}" type="sibTrans" cxnId="{2463A329-3B0E-4501-B088-F0AB3CBE5B13}">
      <dgm:prSet/>
      <dgm:spPr/>
      <dgm:t>
        <a:bodyPr/>
        <a:lstStyle/>
        <a:p>
          <a:endParaRPr lang="ru-RU"/>
        </a:p>
      </dgm:t>
    </dgm:pt>
    <dgm:pt modelId="{AEE6F49E-3B2F-4301-A7DD-5E6C715F9D9D}">
      <dgm:prSet phldrT="[Текст]"/>
      <dgm:spPr>
        <a:solidFill>
          <a:schemeClr val="accent3"/>
        </a:solidFill>
      </dgm:spPr>
      <dgm:t>
        <a:bodyPr/>
        <a:lstStyle/>
        <a:p>
          <a:endParaRPr lang="ru-RU" dirty="0"/>
        </a:p>
      </dgm:t>
    </dgm:pt>
    <dgm:pt modelId="{D996A8E2-D867-4763-AF90-D7E43D6937E1}" type="parTrans" cxnId="{122DE2B7-C18F-457D-B270-7DC9AC77295D}">
      <dgm:prSet/>
      <dgm:spPr/>
      <dgm:t>
        <a:bodyPr/>
        <a:lstStyle/>
        <a:p>
          <a:endParaRPr lang="ru-RU"/>
        </a:p>
      </dgm:t>
    </dgm:pt>
    <dgm:pt modelId="{24FC5D1A-41B5-4AD3-B2B5-030911BE562E}" type="sibTrans" cxnId="{122DE2B7-C18F-457D-B270-7DC9AC77295D}">
      <dgm:prSet/>
      <dgm:spPr/>
      <dgm:t>
        <a:bodyPr/>
        <a:lstStyle/>
        <a:p>
          <a:endParaRPr lang="ru-RU"/>
        </a:p>
      </dgm:t>
    </dgm:pt>
    <dgm:pt modelId="{52623070-CC89-411E-8481-FAB8F1142D46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младшая группа (четвёртый год жизни); </a:t>
          </a:r>
          <a:endParaRPr lang="ru-RU" b="1" dirty="0">
            <a:solidFill>
              <a:srgbClr val="002060"/>
            </a:solidFill>
          </a:endParaRPr>
        </a:p>
      </dgm:t>
    </dgm:pt>
    <dgm:pt modelId="{E061D4A7-25E5-4373-870D-0B421809DD29}" type="parTrans" cxnId="{FA8B63E9-BB35-4FFC-98C0-216C20440882}">
      <dgm:prSet/>
      <dgm:spPr/>
      <dgm:t>
        <a:bodyPr/>
        <a:lstStyle/>
        <a:p>
          <a:endParaRPr lang="ru-RU"/>
        </a:p>
      </dgm:t>
    </dgm:pt>
    <dgm:pt modelId="{22DBDD20-8D0A-468C-AF3D-D0ED6F1A1730}" type="sibTrans" cxnId="{FA8B63E9-BB35-4FFC-98C0-216C20440882}">
      <dgm:prSet/>
      <dgm:spPr/>
      <dgm:t>
        <a:bodyPr/>
        <a:lstStyle/>
        <a:p>
          <a:endParaRPr lang="ru-RU"/>
        </a:p>
      </dgm:t>
    </dgm:pt>
    <dgm:pt modelId="{F2EE1B42-8539-470F-BE7F-3AADC0440D9D}">
      <dgm:prSet phldrT="[Текст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ru-RU" dirty="0"/>
        </a:p>
      </dgm:t>
    </dgm:pt>
    <dgm:pt modelId="{3D644F84-5FB4-4F85-9D25-28856CA8DFA5}" type="parTrans" cxnId="{C44B499E-5302-41E1-B7FF-FA30EEDE8F31}">
      <dgm:prSet/>
      <dgm:spPr/>
      <dgm:t>
        <a:bodyPr/>
        <a:lstStyle/>
        <a:p>
          <a:endParaRPr lang="ru-RU"/>
        </a:p>
      </dgm:t>
    </dgm:pt>
    <dgm:pt modelId="{EDE4624C-EE16-43D0-A444-F4D2D48344C4}" type="sibTrans" cxnId="{C44B499E-5302-41E1-B7FF-FA30EEDE8F31}">
      <dgm:prSet/>
      <dgm:spPr/>
      <dgm:t>
        <a:bodyPr/>
        <a:lstStyle/>
        <a:p>
          <a:endParaRPr lang="ru-RU"/>
        </a:p>
      </dgm:t>
    </dgm:pt>
    <dgm:pt modelId="{38AEEAA7-A4E7-428F-90A2-5A87AC5B9B0B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средняя группа (пятый год жизни); </a:t>
          </a:r>
          <a:endParaRPr lang="ru-RU" b="1" dirty="0">
            <a:solidFill>
              <a:srgbClr val="002060"/>
            </a:solidFill>
          </a:endParaRPr>
        </a:p>
      </dgm:t>
    </dgm:pt>
    <dgm:pt modelId="{BF34F55F-B47B-4659-AD5D-EF5EFD221BBC}" type="parTrans" cxnId="{F170CD48-61F6-411F-BA8F-B6764ADB06CC}">
      <dgm:prSet/>
      <dgm:spPr/>
      <dgm:t>
        <a:bodyPr/>
        <a:lstStyle/>
        <a:p>
          <a:endParaRPr lang="ru-RU"/>
        </a:p>
      </dgm:t>
    </dgm:pt>
    <dgm:pt modelId="{4704B602-1812-4FFE-A693-F9D1442DD153}" type="sibTrans" cxnId="{F170CD48-61F6-411F-BA8F-B6764ADB06CC}">
      <dgm:prSet/>
      <dgm:spPr/>
      <dgm:t>
        <a:bodyPr/>
        <a:lstStyle/>
        <a:p>
          <a:endParaRPr lang="ru-RU"/>
        </a:p>
      </dgm:t>
    </dgm:pt>
    <dgm:pt modelId="{42B2F31B-7101-48F8-BEE5-169E6F6A8D20}">
      <dgm:prSet phldrT="[Текст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D1DABA2-09CA-4CAA-9CEC-20480D930514}" type="parTrans" cxnId="{B095EEFB-EB66-42B6-A465-B4D38FC57D9D}">
      <dgm:prSet/>
      <dgm:spPr/>
      <dgm:t>
        <a:bodyPr/>
        <a:lstStyle/>
        <a:p>
          <a:endParaRPr lang="ru-RU"/>
        </a:p>
      </dgm:t>
    </dgm:pt>
    <dgm:pt modelId="{203C8AB0-1A0B-4EC6-AEA5-1D63D4069368}" type="sibTrans" cxnId="{B095EEFB-EB66-42B6-A465-B4D38FC57D9D}">
      <dgm:prSet/>
      <dgm:spPr/>
      <dgm:t>
        <a:bodyPr/>
        <a:lstStyle/>
        <a:p>
          <a:endParaRPr lang="ru-RU"/>
        </a:p>
      </dgm:t>
    </dgm:pt>
    <dgm:pt modelId="{BE6C1C99-2046-4F11-803B-8A4740D7BC93}">
      <dgm:prSet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старшая группа (шестой год жизни); </a:t>
          </a:r>
          <a:endParaRPr lang="ru-RU" b="1" dirty="0">
            <a:solidFill>
              <a:srgbClr val="002060"/>
            </a:solidFill>
          </a:endParaRPr>
        </a:p>
      </dgm:t>
    </dgm:pt>
    <dgm:pt modelId="{04F2768A-C308-40F9-BA66-2DD548DF28C1}" type="parTrans" cxnId="{C7ABCE55-5085-4D22-B8E8-351F78D2A3AA}">
      <dgm:prSet/>
      <dgm:spPr/>
      <dgm:t>
        <a:bodyPr/>
        <a:lstStyle/>
        <a:p>
          <a:endParaRPr lang="ru-RU"/>
        </a:p>
      </dgm:t>
    </dgm:pt>
    <dgm:pt modelId="{0F45D32A-41B2-44A4-8D1C-A0FB5A8748F8}" type="sibTrans" cxnId="{C7ABCE55-5085-4D22-B8E8-351F78D2A3AA}">
      <dgm:prSet/>
      <dgm:spPr/>
      <dgm:t>
        <a:bodyPr/>
        <a:lstStyle/>
        <a:p>
          <a:endParaRPr lang="ru-RU"/>
        </a:p>
      </dgm:t>
    </dgm:pt>
    <dgm:pt modelId="{BB8B669B-C589-46CB-8D94-CD920136023C}">
      <dgm:prSet/>
      <dgm:spPr>
        <a:solidFill>
          <a:schemeClr val="accent3">
            <a:alpha val="72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5EE0F10F-1733-4545-9177-281D40554F71}" type="parTrans" cxnId="{7FB99EBE-68EF-44A9-9748-9FA863ADCDE9}">
      <dgm:prSet/>
      <dgm:spPr/>
      <dgm:t>
        <a:bodyPr/>
        <a:lstStyle/>
        <a:p>
          <a:endParaRPr lang="ru-RU"/>
        </a:p>
      </dgm:t>
    </dgm:pt>
    <dgm:pt modelId="{370547A4-90F9-4479-910D-F54207B10C0A}" type="sibTrans" cxnId="{7FB99EBE-68EF-44A9-9748-9FA863ADCDE9}">
      <dgm:prSet/>
      <dgm:spPr/>
      <dgm:t>
        <a:bodyPr/>
        <a:lstStyle/>
        <a:p>
          <a:endParaRPr lang="ru-RU"/>
        </a:p>
      </dgm:t>
    </dgm:pt>
    <dgm:pt modelId="{94E312D1-F2DE-489D-A15E-8798A0B376EF}">
      <dgm:prSet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подготовительная к школе группа (седьмой год жизни). </a:t>
          </a:r>
          <a:endParaRPr lang="ru-RU" b="1" dirty="0">
            <a:solidFill>
              <a:srgbClr val="002060"/>
            </a:solidFill>
          </a:endParaRPr>
        </a:p>
      </dgm:t>
    </dgm:pt>
    <dgm:pt modelId="{6BE766FC-F9D9-4CB8-BD03-CD68E294A5D2}" type="parTrans" cxnId="{940B7B24-5E0F-46B5-9DF0-B0CC68A971D6}">
      <dgm:prSet/>
      <dgm:spPr/>
      <dgm:t>
        <a:bodyPr/>
        <a:lstStyle/>
        <a:p>
          <a:endParaRPr lang="ru-RU"/>
        </a:p>
      </dgm:t>
    </dgm:pt>
    <dgm:pt modelId="{AC6D4028-E1DE-410D-8331-AA4E20BBA176}" type="sibTrans" cxnId="{940B7B24-5E0F-46B5-9DF0-B0CC68A971D6}">
      <dgm:prSet/>
      <dgm:spPr/>
      <dgm:t>
        <a:bodyPr/>
        <a:lstStyle/>
        <a:p>
          <a:endParaRPr lang="ru-RU"/>
        </a:p>
      </dgm:t>
    </dgm:pt>
    <dgm:pt modelId="{45F53AEF-DB1D-4D53-A0FC-23D145A40EAF}" type="pres">
      <dgm:prSet presAssocID="{C8280AEF-35D8-4EF7-9F71-A5B2D220BC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4104F0-F9C9-42EA-A2E1-441A4536AFC5}" type="pres">
      <dgm:prSet presAssocID="{F6F821C6-7983-4DF6-8D9D-913A6F1B386A}" presName="composite" presStyleCnt="0"/>
      <dgm:spPr/>
    </dgm:pt>
    <dgm:pt modelId="{8FD56485-8308-489B-A2CF-2415E6E65C42}" type="pres">
      <dgm:prSet presAssocID="{F6F821C6-7983-4DF6-8D9D-913A6F1B386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E35CC-F501-4CAA-B4A9-BDE74E228F7F}" type="pres">
      <dgm:prSet presAssocID="{F6F821C6-7983-4DF6-8D9D-913A6F1B386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940D9-4839-4B93-ADFE-F914D4DD6257}" type="pres">
      <dgm:prSet presAssocID="{11510EF0-6EDF-41B7-A924-8098218C0D8C}" presName="sp" presStyleCnt="0"/>
      <dgm:spPr/>
    </dgm:pt>
    <dgm:pt modelId="{905100F3-88D8-4DA7-B278-DDADA65FE199}" type="pres">
      <dgm:prSet presAssocID="{AEE6F49E-3B2F-4301-A7DD-5E6C715F9D9D}" presName="composite" presStyleCnt="0"/>
      <dgm:spPr/>
    </dgm:pt>
    <dgm:pt modelId="{DA1C427B-4908-4FC1-9B11-E8D3D634E0D5}" type="pres">
      <dgm:prSet presAssocID="{AEE6F49E-3B2F-4301-A7DD-5E6C715F9D9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C0CD8-3CDB-46EB-9732-D1EFAAC03B86}" type="pres">
      <dgm:prSet presAssocID="{AEE6F49E-3B2F-4301-A7DD-5E6C715F9D9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664C1-5484-46FE-85C6-4177780811B2}" type="pres">
      <dgm:prSet presAssocID="{24FC5D1A-41B5-4AD3-B2B5-030911BE562E}" presName="sp" presStyleCnt="0"/>
      <dgm:spPr/>
    </dgm:pt>
    <dgm:pt modelId="{07B4094D-8FA5-4E84-86DD-FA03BC3F988E}" type="pres">
      <dgm:prSet presAssocID="{F2EE1B42-8539-470F-BE7F-3AADC0440D9D}" presName="composite" presStyleCnt="0"/>
      <dgm:spPr/>
    </dgm:pt>
    <dgm:pt modelId="{56F8934F-2A93-47BA-949B-90B3B61CCD13}" type="pres">
      <dgm:prSet presAssocID="{F2EE1B42-8539-470F-BE7F-3AADC0440D9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18014-1305-4D54-BE87-4BCCF29AF25E}" type="pres">
      <dgm:prSet presAssocID="{F2EE1B42-8539-470F-BE7F-3AADC0440D9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5A4D3-6900-4F32-915C-3FB61FE5F82B}" type="pres">
      <dgm:prSet presAssocID="{EDE4624C-EE16-43D0-A444-F4D2D48344C4}" presName="sp" presStyleCnt="0"/>
      <dgm:spPr/>
    </dgm:pt>
    <dgm:pt modelId="{1D027624-D6F3-464B-B443-A38D531C5E93}" type="pres">
      <dgm:prSet presAssocID="{42B2F31B-7101-48F8-BEE5-169E6F6A8D20}" presName="composite" presStyleCnt="0"/>
      <dgm:spPr/>
    </dgm:pt>
    <dgm:pt modelId="{548ABA9E-C365-4FA0-9C42-03177FE7A823}" type="pres">
      <dgm:prSet presAssocID="{42B2F31B-7101-48F8-BEE5-169E6F6A8D2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68A41-C962-494E-84E5-382149BA4FAD}" type="pres">
      <dgm:prSet presAssocID="{42B2F31B-7101-48F8-BEE5-169E6F6A8D2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5FBCA-38C0-4812-8391-FD1EA1BE94F5}" type="pres">
      <dgm:prSet presAssocID="{203C8AB0-1A0B-4EC6-AEA5-1D63D4069368}" presName="sp" presStyleCnt="0"/>
      <dgm:spPr/>
    </dgm:pt>
    <dgm:pt modelId="{63ED9DF5-BAF6-494E-8145-FD356854BF06}" type="pres">
      <dgm:prSet presAssocID="{BB8B669B-C589-46CB-8D94-CD920136023C}" presName="composite" presStyleCnt="0"/>
      <dgm:spPr/>
    </dgm:pt>
    <dgm:pt modelId="{BECDC651-6D75-4EE1-AE8F-570EBA258DA3}" type="pres">
      <dgm:prSet presAssocID="{BB8B669B-C589-46CB-8D94-CD920136023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9C445-262D-46AA-B743-CDDF4FDFFBD5}" type="pres">
      <dgm:prSet presAssocID="{BB8B669B-C589-46CB-8D94-CD920136023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ABCE55-5085-4D22-B8E8-351F78D2A3AA}" srcId="{42B2F31B-7101-48F8-BEE5-169E6F6A8D20}" destId="{BE6C1C99-2046-4F11-803B-8A4740D7BC93}" srcOrd="0" destOrd="0" parTransId="{04F2768A-C308-40F9-BA66-2DD548DF28C1}" sibTransId="{0F45D32A-41B2-44A4-8D1C-A0FB5A8748F8}"/>
    <dgm:cxn modelId="{82028C36-6142-426E-9A0D-4A29110CF535}" type="presOf" srcId="{C8280AEF-35D8-4EF7-9F71-A5B2D220BCE8}" destId="{45F53AEF-DB1D-4D53-A0FC-23D145A40EAF}" srcOrd="0" destOrd="0" presId="urn:microsoft.com/office/officeart/2005/8/layout/chevron2"/>
    <dgm:cxn modelId="{C44B499E-5302-41E1-B7FF-FA30EEDE8F31}" srcId="{C8280AEF-35D8-4EF7-9F71-A5B2D220BCE8}" destId="{F2EE1B42-8539-470F-BE7F-3AADC0440D9D}" srcOrd="2" destOrd="0" parTransId="{3D644F84-5FB4-4F85-9D25-28856CA8DFA5}" sibTransId="{EDE4624C-EE16-43D0-A444-F4D2D48344C4}"/>
    <dgm:cxn modelId="{8B6191F1-020F-4FA1-B3ED-3AE407F768D0}" type="presOf" srcId="{46EA6E05-C8AC-41EB-8B54-FC30F7DF92B7}" destId="{78BE35CC-F501-4CAA-B4A9-BDE74E228F7F}" srcOrd="0" destOrd="0" presId="urn:microsoft.com/office/officeart/2005/8/layout/chevron2"/>
    <dgm:cxn modelId="{FF4CFF7D-D324-45C7-BF28-5432176B314C}" type="presOf" srcId="{38AEEAA7-A4E7-428F-90A2-5A87AC5B9B0B}" destId="{05F18014-1305-4D54-BE87-4BCCF29AF25E}" srcOrd="0" destOrd="0" presId="urn:microsoft.com/office/officeart/2005/8/layout/chevron2"/>
    <dgm:cxn modelId="{02AAE33A-3EA0-47CF-A684-A6BE6F75C19B}" type="presOf" srcId="{BE6C1C99-2046-4F11-803B-8A4740D7BC93}" destId="{69368A41-C962-494E-84E5-382149BA4FAD}" srcOrd="0" destOrd="0" presId="urn:microsoft.com/office/officeart/2005/8/layout/chevron2"/>
    <dgm:cxn modelId="{2463A329-3B0E-4501-B088-F0AB3CBE5B13}" srcId="{F6F821C6-7983-4DF6-8D9D-913A6F1B386A}" destId="{46EA6E05-C8AC-41EB-8B54-FC30F7DF92B7}" srcOrd="0" destOrd="0" parTransId="{AB9E2225-44DC-41D2-B0F2-CEA0DB1457D5}" sibTransId="{0C089EF8-483C-47E4-9A81-9FDAAE5B248F}"/>
    <dgm:cxn modelId="{B095EEFB-EB66-42B6-A465-B4D38FC57D9D}" srcId="{C8280AEF-35D8-4EF7-9F71-A5B2D220BCE8}" destId="{42B2F31B-7101-48F8-BEE5-169E6F6A8D20}" srcOrd="3" destOrd="0" parTransId="{AD1DABA2-09CA-4CAA-9CEC-20480D930514}" sibTransId="{203C8AB0-1A0B-4EC6-AEA5-1D63D4069368}"/>
    <dgm:cxn modelId="{122DE2B7-C18F-457D-B270-7DC9AC77295D}" srcId="{C8280AEF-35D8-4EF7-9F71-A5B2D220BCE8}" destId="{AEE6F49E-3B2F-4301-A7DD-5E6C715F9D9D}" srcOrd="1" destOrd="0" parTransId="{D996A8E2-D867-4763-AF90-D7E43D6937E1}" sibTransId="{24FC5D1A-41B5-4AD3-B2B5-030911BE562E}"/>
    <dgm:cxn modelId="{B44F5F86-063C-40F4-A917-F5E50EEA6B44}" type="presOf" srcId="{AEE6F49E-3B2F-4301-A7DD-5E6C715F9D9D}" destId="{DA1C427B-4908-4FC1-9B11-E8D3D634E0D5}" srcOrd="0" destOrd="0" presId="urn:microsoft.com/office/officeart/2005/8/layout/chevron2"/>
    <dgm:cxn modelId="{BFB37CF8-812A-4345-B14D-21E16EBDF122}" type="presOf" srcId="{94E312D1-F2DE-489D-A15E-8798A0B376EF}" destId="{1269C445-262D-46AA-B743-CDDF4FDFFBD5}" srcOrd="0" destOrd="0" presId="urn:microsoft.com/office/officeart/2005/8/layout/chevron2"/>
    <dgm:cxn modelId="{FA8B63E9-BB35-4FFC-98C0-216C20440882}" srcId="{AEE6F49E-3B2F-4301-A7DD-5E6C715F9D9D}" destId="{52623070-CC89-411E-8481-FAB8F1142D46}" srcOrd="0" destOrd="0" parTransId="{E061D4A7-25E5-4373-870D-0B421809DD29}" sibTransId="{22DBDD20-8D0A-468C-AF3D-D0ED6F1A1730}"/>
    <dgm:cxn modelId="{92732DA5-A506-4698-9A38-A2698567E114}" type="presOf" srcId="{F2EE1B42-8539-470F-BE7F-3AADC0440D9D}" destId="{56F8934F-2A93-47BA-949B-90B3B61CCD13}" srcOrd="0" destOrd="0" presId="urn:microsoft.com/office/officeart/2005/8/layout/chevron2"/>
    <dgm:cxn modelId="{940B7B24-5E0F-46B5-9DF0-B0CC68A971D6}" srcId="{BB8B669B-C589-46CB-8D94-CD920136023C}" destId="{94E312D1-F2DE-489D-A15E-8798A0B376EF}" srcOrd="0" destOrd="0" parTransId="{6BE766FC-F9D9-4CB8-BD03-CD68E294A5D2}" sibTransId="{AC6D4028-E1DE-410D-8331-AA4E20BBA176}"/>
    <dgm:cxn modelId="{242E53FA-7735-4AE5-BC8A-B6D9C5B7EAFF}" type="presOf" srcId="{42B2F31B-7101-48F8-BEE5-169E6F6A8D20}" destId="{548ABA9E-C365-4FA0-9C42-03177FE7A823}" srcOrd="0" destOrd="0" presId="urn:microsoft.com/office/officeart/2005/8/layout/chevron2"/>
    <dgm:cxn modelId="{6D58C046-B510-4DD2-B486-F91613ACAAD6}" type="presOf" srcId="{F6F821C6-7983-4DF6-8D9D-913A6F1B386A}" destId="{8FD56485-8308-489B-A2CF-2415E6E65C42}" srcOrd="0" destOrd="0" presId="urn:microsoft.com/office/officeart/2005/8/layout/chevron2"/>
    <dgm:cxn modelId="{4DDD7F72-2B0E-4F05-8C23-FDEDF0F73C71}" type="presOf" srcId="{BB8B669B-C589-46CB-8D94-CD920136023C}" destId="{BECDC651-6D75-4EE1-AE8F-570EBA258DA3}" srcOrd="0" destOrd="0" presId="urn:microsoft.com/office/officeart/2005/8/layout/chevron2"/>
    <dgm:cxn modelId="{BFF62A07-6F61-452A-A411-4EC69D3C558F}" srcId="{C8280AEF-35D8-4EF7-9F71-A5B2D220BCE8}" destId="{F6F821C6-7983-4DF6-8D9D-913A6F1B386A}" srcOrd="0" destOrd="0" parTransId="{096265D3-2301-42AC-80D4-50CC3A45921E}" sibTransId="{11510EF0-6EDF-41B7-A924-8098218C0D8C}"/>
    <dgm:cxn modelId="{8B51C24B-8585-4510-A40C-1829268A0385}" type="presOf" srcId="{52623070-CC89-411E-8481-FAB8F1142D46}" destId="{876C0CD8-3CDB-46EB-9732-D1EFAAC03B86}" srcOrd="0" destOrd="0" presId="urn:microsoft.com/office/officeart/2005/8/layout/chevron2"/>
    <dgm:cxn modelId="{7FB99EBE-68EF-44A9-9748-9FA863ADCDE9}" srcId="{C8280AEF-35D8-4EF7-9F71-A5B2D220BCE8}" destId="{BB8B669B-C589-46CB-8D94-CD920136023C}" srcOrd="4" destOrd="0" parTransId="{5EE0F10F-1733-4545-9177-281D40554F71}" sibTransId="{370547A4-90F9-4479-910D-F54207B10C0A}"/>
    <dgm:cxn modelId="{F170CD48-61F6-411F-BA8F-B6764ADB06CC}" srcId="{F2EE1B42-8539-470F-BE7F-3AADC0440D9D}" destId="{38AEEAA7-A4E7-428F-90A2-5A87AC5B9B0B}" srcOrd="0" destOrd="0" parTransId="{BF34F55F-B47B-4659-AD5D-EF5EFD221BBC}" sibTransId="{4704B602-1812-4FFE-A693-F9D1442DD153}"/>
    <dgm:cxn modelId="{346F0003-3BFE-4FAC-A793-26829D792D5A}" type="presParOf" srcId="{45F53AEF-DB1D-4D53-A0FC-23D145A40EAF}" destId="{584104F0-F9C9-42EA-A2E1-441A4536AFC5}" srcOrd="0" destOrd="0" presId="urn:microsoft.com/office/officeart/2005/8/layout/chevron2"/>
    <dgm:cxn modelId="{A0028683-0754-4EB3-ACD5-9EDBAB4806FB}" type="presParOf" srcId="{584104F0-F9C9-42EA-A2E1-441A4536AFC5}" destId="{8FD56485-8308-489B-A2CF-2415E6E65C42}" srcOrd="0" destOrd="0" presId="urn:microsoft.com/office/officeart/2005/8/layout/chevron2"/>
    <dgm:cxn modelId="{9696CDC8-C640-4526-BACC-C54CD8A21A92}" type="presParOf" srcId="{584104F0-F9C9-42EA-A2E1-441A4536AFC5}" destId="{78BE35CC-F501-4CAA-B4A9-BDE74E228F7F}" srcOrd="1" destOrd="0" presId="urn:microsoft.com/office/officeart/2005/8/layout/chevron2"/>
    <dgm:cxn modelId="{238C8D79-7F59-4D0F-B77C-3A8AE57283F7}" type="presParOf" srcId="{45F53AEF-DB1D-4D53-A0FC-23D145A40EAF}" destId="{24F940D9-4839-4B93-ADFE-F914D4DD6257}" srcOrd="1" destOrd="0" presId="urn:microsoft.com/office/officeart/2005/8/layout/chevron2"/>
    <dgm:cxn modelId="{8B504125-7D10-4A16-960F-BD619B8B5379}" type="presParOf" srcId="{45F53AEF-DB1D-4D53-A0FC-23D145A40EAF}" destId="{905100F3-88D8-4DA7-B278-DDADA65FE199}" srcOrd="2" destOrd="0" presId="urn:microsoft.com/office/officeart/2005/8/layout/chevron2"/>
    <dgm:cxn modelId="{51A3511C-1C1B-49DC-8E03-949B14C7E68D}" type="presParOf" srcId="{905100F3-88D8-4DA7-B278-DDADA65FE199}" destId="{DA1C427B-4908-4FC1-9B11-E8D3D634E0D5}" srcOrd="0" destOrd="0" presId="urn:microsoft.com/office/officeart/2005/8/layout/chevron2"/>
    <dgm:cxn modelId="{1C7C251E-B1F3-4E83-97AF-46D0E0854AAC}" type="presParOf" srcId="{905100F3-88D8-4DA7-B278-DDADA65FE199}" destId="{876C0CD8-3CDB-46EB-9732-D1EFAAC03B86}" srcOrd="1" destOrd="0" presId="urn:microsoft.com/office/officeart/2005/8/layout/chevron2"/>
    <dgm:cxn modelId="{7E685B77-E75A-48FB-912D-B6957F268674}" type="presParOf" srcId="{45F53AEF-DB1D-4D53-A0FC-23D145A40EAF}" destId="{E5D664C1-5484-46FE-85C6-4177780811B2}" srcOrd="3" destOrd="0" presId="urn:microsoft.com/office/officeart/2005/8/layout/chevron2"/>
    <dgm:cxn modelId="{88D5C1F1-6918-48A0-9629-451039A2A4ED}" type="presParOf" srcId="{45F53AEF-DB1D-4D53-A0FC-23D145A40EAF}" destId="{07B4094D-8FA5-4E84-86DD-FA03BC3F988E}" srcOrd="4" destOrd="0" presId="urn:microsoft.com/office/officeart/2005/8/layout/chevron2"/>
    <dgm:cxn modelId="{94FC4DA6-4801-4DBB-BB0B-523C5825FA48}" type="presParOf" srcId="{07B4094D-8FA5-4E84-86DD-FA03BC3F988E}" destId="{56F8934F-2A93-47BA-949B-90B3B61CCD13}" srcOrd="0" destOrd="0" presId="urn:microsoft.com/office/officeart/2005/8/layout/chevron2"/>
    <dgm:cxn modelId="{79701460-0FC5-4DD7-837B-26A04B3C78E9}" type="presParOf" srcId="{07B4094D-8FA5-4E84-86DD-FA03BC3F988E}" destId="{05F18014-1305-4D54-BE87-4BCCF29AF25E}" srcOrd="1" destOrd="0" presId="urn:microsoft.com/office/officeart/2005/8/layout/chevron2"/>
    <dgm:cxn modelId="{74812BDF-2FAD-4BFF-84AC-74A2E8B357F7}" type="presParOf" srcId="{45F53AEF-DB1D-4D53-A0FC-23D145A40EAF}" destId="{B415A4D3-6900-4F32-915C-3FB61FE5F82B}" srcOrd="5" destOrd="0" presId="urn:microsoft.com/office/officeart/2005/8/layout/chevron2"/>
    <dgm:cxn modelId="{D4D8FE5E-C30A-454C-9721-55D80D397B26}" type="presParOf" srcId="{45F53AEF-DB1D-4D53-A0FC-23D145A40EAF}" destId="{1D027624-D6F3-464B-B443-A38D531C5E93}" srcOrd="6" destOrd="0" presId="urn:microsoft.com/office/officeart/2005/8/layout/chevron2"/>
    <dgm:cxn modelId="{B41A6ACC-22A8-4653-8A93-185E34D128D3}" type="presParOf" srcId="{1D027624-D6F3-464B-B443-A38D531C5E93}" destId="{548ABA9E-C365-4FA0-9C42-03177FE7A823}" srcOrd="0" destOrd="0" presId="urn:microsoft.com/office/officeart/2005/8/layout/chevron2"/>
    <dgm:cxn modelId="{80EB11C3-6039-4F23-A078-9F6562F3811F}" type="presParOf" srcId="{1D027624-D6F3-464B-B443-A38D531C5E93}" destId="{69368A41-C962-494E-84E5-382149BA4FAD}" srcOrd="1" destOrd="0" presId="urn:microsoft.com/office/officeart/2005/8/layout/chevron2"/>
    <dgm:cxn modelId="{19E3663A-F952-426C-942B-883FC7A655AF}" type="presParOf" srcId="{45F53AEF-DB1D-4D53-A0FC-23D145A40EAF}" destId="{40B5FBCA-38C0-4812-8391-FD1EA1BE94F5}" srcOrd="7" destOrd="0" presId="urn:microsoft.com/office/officeart/2005/8/layout/chevron2"/>
    <dgm:cxn modelId="{FD2C5EFE-9E76-475B-929C-286AF50E172B}" type="presParOf" srcId="{45F53AEF-DB1D-4D53-A0FC-23D145A40EAF}" destId="{63ED9DF5-BAF6-494E-8145-FD356854BF06}" srcOrd="8" destOrd="0" presId="urn:microsoft.com/office/officeart/2005/8/layout/chevron2"/>
    <dgm:cxn modelId="{91EA8863-3EFE-481D-9099-5E25BA4CB5F9}" type="presParOf" srcId="{63ED9DF5-BAF6-494E-8145-FD356854BF06}" destId="{BECDC651-6D75-4EE1-AE8F-570EBA258DA3}" srcOrd="0" destOrd="0" presId="urn:microsoft.com/office/officeart/2005/8/layout/chevron2"/>
    <dgm:cxn modelId="{70454D23-A952-492D-892B-149E57B7A42D}" type="presParOf" srcId="{63ED9DF5-BAF6-494E-8145-FD356854BF06}" destId="{1269C445-262D-46AA-B743-CDDF4FDFFB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ED3A88-9A59-4007-BCD8-726465E2DCFC}" type="doc">
      <dgm:prSet loTypeId="urn:microsoft.com/office/officeart/2005/8/layout/h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1D1A46-58B8-441C-8793-D4846D0B91E7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Программа включает три основных раздела</a:t>
          </a:r>
          <a:endParaRPr lang="ru-RU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4A60485-9FAE-42AE-86BA-7E55BC2AABAB}" type="parTrans" cxnId="{52A13D54-2602-46C4-A22F-E842CDCD7546}">
      <dgm:prSet/>
      <dgm:spPr/>
      <dgm:t>
        <a:bodyPr/>
        <a:lstStyle/>
        <a:p>
          <a:endParaRPr lang="ru-RU"/>
        </a:p>
      </dgm:t>
    </dgm:pt>
    <dgm:pt modelId="{416079C4-F641-4261-88DE-B8ABC1957B7F}" type="sibTrans" cxnId="{52A13D54-2602-46C4-A22F-E842CDCD7546}">
      <dgm:prSet/>
      <dgm:spPr/>
      <dgm:t>
        <a:bodyPr/>
        <a:lstStyle/>
        <a:p>
          <a:endParaRPr lang="ru-RU"/>
        </a:p>
      </dgm:t>
    </dgm:pt>
    <dgm:pt modelId="{046F6668-7B07-4BE3-8963-9671AC0B0098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целевой</a:t>
          </a:r>
          <a:endParaRPr lang="ru-RU" sz="2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2C5036A-B4A5-4875-AA24-FF591115E79E}" type="parTrans" cxnId="{8DC0601F-38BD-4C21-A307-C81CB2262946}">
      <dgm:prSet/>
      <dgm:spPr/>
      <dgm:t>
        <a:bodyPr/>
        <a:lstStyle/>
        <a:p>
          <a:endParaRPr lang="ru-RU"/>
        </a:p>
      </dgm:t>
    </dgm:pt>
    <dgm:pt modelId="{B66DDEDB-230B-4335-B367-7B37E19EC030}" type="sibTrans" cxnId="{8DC0601F-38BD-4C21-A307-C81CB2262946}">
      <dgm:prSet/>
      <dgm:spPr/>
      <dgm:t>
        <a:bodyPr/>
        <a:lstStyle/>
        <a:p>
          <a:endParaRPr lang="ru-RU"/>
        </a:p>
      </dgm:t>
    </dgm:pt>
    <dgm:pt modelId="{444A052E-2911-4BEF-9916-8DE3889CE961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содержательный</a:t>
          </a:r>
          <a:endParaRPr lang="ru-RU" sz="2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2EB3233-74AD-4657-A16B-2E0C26FD04D8}" type="parTrans" cxnId="{0ED7C0E1-25DB-478B-940B-F6FB9437D593}">
      <dgm:prSet/>
      <dgm:spPr/>
      <dgm:t>
        <a:bodyPr/>
        <a:lstStyle/>
        <a:p>
          <a:endParaRPr lang="ru-RU"/>
        </a:p>
      </dgm:t>
    </dgm:pt>
    <dgm:pt modelId="{30F4726E-AE41-4FE6-9AB2-2A070080DE4D}" type="sibTrans" cxnId="{0ED7C0E1-25DB-478B-940B-F6FB9437D593}">
      <dgm:prSet/>
      <dgm:spPr/>
      <dgm:t>
        <a:bodyPr/>
        <a:lstStyle/>
        <a:p>
          <a:endParaRPr lang="ru-RU"/>
        </a:p>
      </dgm:t>
    </dgm:pt>
    <dgm:pt modelId="{A60A84B9-6CA7-4B9C-A509-A796BB8AE370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организационный</a:t>
          </a:r>
          <a:endParaRPr lang="ru-RU" sz="2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97C3EF-3BEA-4CC8-AF4A-4D65A4A71669}" type="parTrans" cxnId="{51797664-C659-4439-B3EF-DB30E980A56E}">
      <dgm:prSet/>
      <dgm:spPr/>
      <dgm:t>
        <a:bodyPr/>
        <a:lstStyle/>
        <a:p>
          <a:endParaRPr lang="ru-RU"/>
        </a:p>
      </dgm:t>
    </dgm:pt>
    <dgm:pt modelId="{050CE57A-4905-479D-B334-283B3A2E6A1D}" type="sibTrans" cxnId="{51797664-C659-4439-B3EF-DB30E980A56E}">
      <dgm:prSet/>
      <dgm:spPr/>
      <dgm:t>
        <a:bodyPr/>
        <a:lstStyle/>
        <a:p>
          <a:endParaRPr lang="ru-RU"/>
        </a:p>
      </dgm:t>
    </dgm:pt>
    <dgm:pt modelId="{9C8A7B82-8940-47C7-9A1D-8C53AEC87B4D}" type="pres">
      <dgm:prSet presAssocID="{82ED3A88-9A59-4007-BCD8-726465E2DCF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DB6E59-74C7-48F8-9186-AE32AE577B08}" type="pres">
      <dgm:prSet presAssocID="{AB1D1A46-58B8-441C-8793-D4846D0B91E7}" presName="roof" presStyleLbl="dkBgShp" presStyleIdx="0" presStyleCnt="2" custLinFactNeighborY="-1166"/>
      <dgm:spPr/>
      <dgm:t>
        <a:bodyPr/>
        <a:lstStyle/>
        <a:p>
          <a:endParaRPr lang="ru-RU"/>
        </a:p>
      </dgm:t>
    </dgm:pt>
    <dgm:pt modelId="{0B9DD38E-46B1-47ED-BCF1-24D770727FDC}" type="pres">
      <dgm:prSet presAssocID="{AB1D1A46-58B8-441C-8793-D4846D0B91E7}" presName="pillars" presStyleCnt="0"/>
      <dgm:spPr/>
      <dgm:t>
        <a:bodyPr/>
        <a:lstStyle/>
        <a:p>
          <a:endParaRPr lang="ru-RU"/>
        </a:p>
      </dgm:t>
    </dgm:pt>
    <dgm:pt modelId="{8D3A5BAA-45F7-4B08-A31B-E8F3445B81C0}" type="pres">
      <dgm:prSet presAssocID="{AB1D1A46-58B8-441C-8793-D4846D0B91E7}" presName="pillar1" presStyleLbl="node1" presStyleIdx="0" presStyleCnt="3" custScaleX="81897" custLinFactNeighborX="-147" custLinFactNeighborY="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66CE8-BE7F-4692-82D7-6CC5F719DEC0}" type="pres">
      <dgm:prSet presAssocID="{444A052E-2911-4BEF-9916-8DE3889CE961}" presName="pillarX" presStyleLbl="node1" presStyleIdx="1" presStyleCnt="3" custLinFactNeighborX="-998" custLinFactNeighborY="-1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056CC-EDA9-4339-AFC8-0779B6CD5998}" type="pres">
      <dgm:prSet presAssocID="{A60A84B9-6CA7-4B9C-A509-A796BB8AE37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95EE6-B9F4-4888-96EF-ACEE5A971DF4}" type="pres">
      <dgm:prSet presAssocID="{AB1D1A46-58B8-441C-8793-D4846D0B91E7}" presName="base" presStyleLbl="dkBgShp" presStyleIdx="1" presStyleCnt="2" custFlipVert="1" custScaleY="80003" custLinFactY="90823" custLinFactNeighborX="-25743" custLinFactNeighborY="100000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1797664-C659-4439-B3EF-DB30E980A56E}" srcId="{AB1D1A46-58B8-441C-8793-D4846D0B91E7}" destId="{A60A84B9-6CA7-4B9C-A509-A796BB8AE370}" srcOrd="2" destOrd="0" parTransId="{EC97C3EF-3BEA-4CC8-AF4A-4D65A4A71669}" sibTransId="{050CE57A-4905-479D-B334-283B3A2E6A1D}"/>
    <dgm:cxn modelId="{A9F0B15A-6ACC-4993-98D6-5D20E1B5F15F}" type="presOf" srcId="{444A052E-2911-4BEF-9916-8DE3889CE961}" destId="{89D66CE8-BE7F-4692-82D7-6CC5F719DEC0}" srcOrd="0" destOrd="0" presId="urn:microsoft.com/office/officeart/2005/8/layout/hList3"/>
    <dgm:cxn modelId="{0D4E0332-D8DB-44DD-BD8B-F22D6F489176}" type="presOf" srcId="{A60A84B9-6CA7-4B9C-A509-A796BB8AE370}" destId="{080056CC-EDA9-4339-AFC8-0779B6CD5998}" srcOrd="0" destOrd="0" presId="urn:microsoft.com/office/officeart/2005/8/layout/hList3"/>
    <dgm:cxn modelId="{0ED7C0E1-25DB-478B-940B-F6FB9437D593}" srcId="{AB1D1A46-58B8-441C-8793-D4846D0B91E7}" destId="{444A052E-2911-4BEF-9916-8DE3889CE961}" srcOrd="1" destOrd="0" parTransId="{E2EB3233-74AD-4657-A16B-2E0C26FD04D8}" sibTransId="{30F4726E-AE41-4FE6-9AB2-2A070080DE4D}"/>
    <dgm:cxn modelId="{8DC0601F-38BD-4C21-A307-C81CB2262946}" srcId="{AB1D1A46-58B8-441C-8793-D4846D0B91E7}" destId="{046F6668-7B07-4BE3-8963-9671AC0B0098}" srcOrd="0" destOrd="0" parTransId="{62C5036A-B4A5-4875-AA24-FF591115E79E}" sibTransId="{B66DDEDB-230B-4335-B367-7B37E19EC030}"/>
    <dgm:cxn modelId="{C2DD9612-6B56-44A8-9610-A9504E4D0106}" type="presOf" srcId="{82ED3A88-9A59-4007-BCD8-726465E2DCFC}" destId="{9C8A7B82-8940-47C7-9A1D-8C53AEC87B4D}" srcOrd="0" destOrd="0" presId="urn:microsoft.com/office/officeart/2005/8/layout/hList3"/>
    <dgm:cxn modelId="{52A13D54-2602-46C4-A22F-E842CDCD7546}" srcId="{82ED3A88-9A59-4007-BCD8-726465E2DCFC}" destId="{AB1D1A46-58B8-441C-8793-D4846D0B91E7}" srcOrd="0" destOrd="0" parTransId="{D4A60485-9FAE-42AE-86BA-7E55BC2AABAB}" sibTransId="{416079C4-F641-4261-88DE-B8ABC1957B7F}"/>
    <dgm:cxn modelId="{DFA65AF0-4BC9-4731-81EC-256EEE8D6134}" type="presOf" srcId="{AB1D1A46-58B8-441C-8793-D4846D0B91E7}" destId="{BFDB6E59-74C7-48F8-9186-AE32AE577B08}" srcOrd="0" destOrd="0" presId="urn:microsoft.com/office/officeart/2005/8/layout/hList3"/>
    <dgm:cxn modelId="{27B56E89-7D02-40A1-B903-34CF644F004D}" type="presOf" srcId="{046F6668-7B07-4BE3-8963-9671AC0B0098}" destId="{8D3A5BAA-45F7-4B08-A31B-E8F3445B81C0}" srcOrd="0" destOrd="0" presId="urn:microsoft.com/office/officeart/2005/8/layout/hList3"/>
    <dgm:cxn modelId="{2FA1C97B-FDD3-422B-9A67-8D8EC3EDBBF0}" type="presParOf" srcId="{9C8A7B82-8940-47C7-9A1D-8C53AEC87B4D}" destId="{BFDB6E59-74C7-48F8-9186-AE32AE577B08}" srcOrd="0" destOrd="0" presId="urn:microsoft.com/office/officeart/2005/8/layout/hList3"/>
    <dgm:cxn modelId="{FEB8078B-2E05-4CD5-A6F0-AF14AB7C0D0A}" type="presParOf" srcId="{9C8A7B82-8940-47C7-9A1D-8C53AEC87B4D}" destId="{0B9DD38E-46B1-47ED-BCF1-24D770727FDC}" srcOrd="1" destOrd="0" presId="urn:microsoft.com/office/officeart/2005/8/layout/hList3"/>
    <dgm:cxn modelId="{0DB8350A-EAC8-45F4-A06C-7C580BBA8CFC}" type="presParOf" srcId="{0B9DD38E-46B1-47ED-BCF1-24D770727FDC}" destId="{8D3A5BAA-45F7-4B08-A31B-E8F3445B81C0}" srcOrd="0" destOrd="0" presId="urn:microsoft.com/office/officeart/2005/8/layout/hList3"/>
    <dgm:cxn modelId="{EC41E359-FE11-44B8-A16A-DB01BA4D8804}" type="presParOf" srcId="{0B9DD38E-46B1-47ED-BCF1-24D770727FDC}" destId="{89D66CE8-BE7F-4692-82D7-6CC5F719DEC0}" srcOrd="1" destOrd="0" presId="urn:microsoft.com/office/officeart/2005/8/layout/hList3"/>
    <dgm:cxn modelId="{B333502F-8610-4E87-96B0-3A66C9D16C0B}" type="presParOf" srcId="{0B9DD38E-46B1-47ED-BCF1-24D770727FDC}" destId="{080056CC-EDA9-4339-AFC8-0779B6CD5998}" srcOrd="2" destOrd="0" presId="urn:microsoft.com/office/officeart/2005/8/layout/hList3"/>
    <dgm:cxn modelId="{AEC06A97-4C5E-46E0-8D03-6B27DB18BBA0}" type="presParOf" srcId="{9C8A7B82-8940-47C7-9A1D-8C53AEC87B4D}" destId="{21D95EE6-B9F4-4888-96EF-ACEE5A971DF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F5F63B-A730-4F15-B403-EA66486D1A0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FD186B-A556-4650-AE21-7A33D1D4328D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«Режиссёр»</a:t>
          </a:r>
          <a:r>
            <a: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A93BC6-59AE-4F55-8BC2-C1BADB724B54}" type="parTrans" cxnId="{477F15F8-62D9-4173-BE26-E04BB3824C07}">
      <dgm:prSet/>
      <dgm:spPr/>
      <dgm:t>
        <a:bodyPr/>
        <a:lstStyle/>
        <a:p>
          <a:endParaRPr lang="ru-RU"/>
        </a:p>
      </dgm:t>
    </dgm:pt>
    <dgm:pt modelId="{3235C271-9025-4EF6-96AF-DB8BD8EBAA3D}" type="sibTrans" cxnId="{477F15F8-62D9-4173-BE26-E04BB3824C07}">
      <dgm:prSet/>
      <dgm:spPr/>
      <dgm:t>
        <a:bodyPr/>
        <a:lstStyle/>
        <a:p>
          <a:endParaRPr lang="ru-RU"/>
        </a:p>
      </dgm:t>
    </dgm:pt>
    <dgm:pt modelId="{C3FBA585-CFB3-460F-A6F9-C5D432206EA2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«Добрый помощник»</a:t>
          </a:r>
          <a:endParaRPr lang="ru-RU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740BFB-A66D-40A4-82FB-949D70775935}" type="parTrans" cxnId="{52D93EE1-3C64-4353-93CE-5E529147B675}">
      <dgm:prSet/>
      <dgm:spPr/>
      <dgm:t>
        <a:bodyPr/>
        <a:lstStyle/>
        <a:p>
          <a:endParaRPr lang="ru-RU"/>
        </a:p>
      </dgm:t>
    </dgm:pt>
    <dgm:pt modelId="{7B360EB0-5F37-4E39-957D-1DFFDD999DD3}" type="sibTrans" cxnId="{52D93EE1-3C64-4353-93CE-5E529147B675}">
      <dgm:prSet/>
      <dgm:spPr/>
      <dgm:t>
        <a:bodyPr/>
        <a:lstStyle/>
        <a:p>
          <a:endParaRPr lang="ru-RU"/>
        </a:p>
      </dgm:t>
    </dgm:pt>
    <dgm:pt modelId="{EE10B016-13C0-413D-AC24-C869B695748F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«Незнайка»</a:t>
          </a:r>
          <a:r>
            <a: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75A12E-9530-4F02-9E7C-3935BAA128DF}" type="parTrans" cxnId="{6CEB314A-FD50-42E7-A101-A71FB0FDAB8D}">
      <dgm:prSet/>
      <dgm:spPr/>
      <dgm:t>
        <a:bodyPr/>
        <a:lstStyle/>
        <a:p>
          <a:endParaRPr lang="ru-RU"/>
        </a:p>
      </dgm:t>
    </dgm:pt>
    <dgm:pt modelId="{72E51CD5-B878-43EA-B37B-262063180540}" type="sibTrans" cxnId="{6CEB314A-FD50-42E7-A101-A71FB0FDAB8D}">
      <dgm:prSet/>
      <dgm:spPr/>
      <dgm:t>
        <a:bodyPr/>
        <a:lstStyle/>
        <a:p>
          <a:endParaRPr lang="ru-RU"/>
        </a:p>
      </dgm:t>
    </dgm:pt>
    <dgm:pt modelId="{68F4DA1D-306A-40E1-8DDE-2224A1931CCF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«Консультант»</a:t>
          </a:r>
          <a:r>
            <a: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752B02-9E38-4E48-A810-6AEBBA2B0324}" type="parTrans" cxnId="{CAD49138-58BC-425B-9CCC-AB0590B86606}">
      <dgm:prSet/>
      <dgm:spPr/>
      <dgm:t>
        <a:bodyPr/>
        <a:lstStyle/>
        <a:p>
          <a:endParaRPr lang="ru-RU"/>
        </a:p>
      </dgm:t>
    </dgm:pt>
    <dgm:pt modelId="{389C5165-245F-45C1-B32A-29692D5F9042}" type="sibTrans" cxnId="{CAD49138-58BC-425B-9CCC-AB0590B86606}">
      <dgm:prSet/>
      <dgm:spPr/>
      <dgm:t>
        <a:bodyPr/>
        <a:lstStyle/>
        <a:p>
          <a:endParaRPr lang="ru-RU"/>
        </a:p>
      </dgm:t>
    </dgm:pt>
    <dgm:pt modelId="{452B60B3-12A7-4B63-985F-CF40653B8AAA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Тьютор</a:t>
          </a:r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»</a:t>
          </a:r>
          <a:r>
            <a: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5FA450-DCDE-4105-810F-7D5BDD376DAC}" type="parTrans" cxnId="{90D1CE92-26E8-4680-BFD5-500AB94E6710}">
      <dgm:prSet/>
      <dgm:spPr/>
      <dgm:t>
        <a:bodyPr/>
        <a:lstStyle/>
        <a:p>
          <a:endParaRPr lang="ru-RU"/>
        </a:p>
      </dgm:t>
    </dgm:pt>
    <dgm:pt modelId="{241C191E-919C-4C93-A2B0-EF99EB3AC3DE}" type="sibTrans" cxnId="{90D1CE92-26E8-4680-BFD5-500AB94E6710}">
      <dgm:prSet/>
      <dgm:spPr/>
      <dgm:t>
        <a:bodyPr/>
        <a:lstStyle/>
        <a:p>
          <a:endParaRPr lang="ru-RU"/>
        </a:p>
      </dgm:t>
    </dgm:pt>
    <dgm:pt modelId="{C9901D6D-C83A-42A6-81D8-C6BCBAC8888A}" type="pres">
      <dgm:prSet presAssocID="{53F5F63B-A730-4F15-B403-EA66486D1A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F52F20-FFB0-4AF6-9787-0E97550EB9BE}" type="pres">
      <dgm:prSet presAssocID="{FFFD186B-A556-4650-AE21-7A33D1D4328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F028C-01D0-45AE-A964-56F305D8DB5D}" type="pres">
      <dgm:prSet presAssocID="{3235C271-9025-4EF6-96AF-DB8BD8EBAA3D}" presName="sibTrans" presStyleCnt="0"/>
      <dgm:spPr/>
    </dgm:pt>
    <dgm:pt modelId="{E155556A-FE3F-4070-B6B0-12884E90CC0B}" type="pres">
      <dgm:prSet presAssocID="{C3FBA585-CFB3-460F-A6F9-C5D432206E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FDFAA-2FEF-4060-A6F4-8079BC7E29A6}" type="pres">
      <dgm:prSet presAssocID="{7B360EB0-5F37-4E39-957D-1DFFDD999DD3}" presName="sibTrans" presStyleCnt="0"/>
      <dgm:spPr/>
    </dgm:pt>
    <dgm:pt modelId="{23A9E2BD-313E-416A-90C6-5D35E3C3CE84}" type="pres">
      <dgm:prSet presAssocID="{EE10B016-13C0-413D-AC24-C869B69574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89EEB-2737-45A7-9AA6-728A9698FA09}" type="pres">
      <dgm:prSet presAssocID="{72E51CD5-B878-43EA-B37B-262063180540}" presName="sibTrans" presStyleCnt="0"/>
      <dgm:spPr/>
    </dgm:pt>
    <dgm:pt modelId="{81233EAC-E2EA-475A-8AB5-7064870D970F}" type="pres">
      <dgm:prSet presAssocID="{68F4DA1D-306A-40E1-8DDE-2224A1931C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AC429-A9BC-4C80-AD5B-4E0D002452EE}" type="pres">
      <dgm:prSet presAssocID="{389C5165-245F-45C1-B32A-29692D5F9042}" presName="sibTrans" presStyleCnt="0"/>
      <dgm:spPr/>
    </dgm:pt>
    <dgm:pt modelId="{960DA78C-C4F5-4D85-95F1-41F9F8D8BE48}" type="pres">
      <dgm:prSet presAssocID="{452B60B3-12A7-4B63-985F-CF40653B8A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D93EE1-3C64-4353-93CE-5E529147B675}" srcId="{53F5F63B-A730-4F15-B403-EA66486D1A03}" destId="{C3FBA585-CFB3-460F-A6F9-C5D432206EA2}" srcOrd="1" destOrd="0" parTransId="{6F740BFB-A66D-40A4-82FB-949D70775935}" sibTransId="{7B360EB0-5F37-4E39-957D-1DFFDD999DD3}"/>
    <dgm:cxn modelId="{90D1CE92-26E8-4680-BFD5-500AB94E6710}" srcId="{53F5F63B-A730-4F15-B403-EA66486D1A03}" destId="{452B60B3-12A7-4B63-985F-CF40653B8AAA}" srcOrd="4" destOrd="0" parTransId="{6E5FA450-DCDE-4105-810F-7D5BDD376DAC}" sibTransId="{241C191E-919C-4C93-A2B0-EF99EB3AC3DE}"/>
    <dgm:cxn modelId="{1AB8F358-EC61-4CC4-AE6F-3EEDA81EF7A1}" type="presOf" srcId="{452B60B3-12A7-4B63-985F-CF40653B8AAA}" destId="{960DA78C-C4F5-4D85-95F1-41F9F8D8BE48}" srcOrd="0" destOrd="0" presId="urn:microsoft.com/office/officeart/2005/8/layout/default#1"/>
    <dgm:cxn modelId="{9857D122-A9D3-46DB-8056-A33AAC788E5C}" type="presOf" srcId="{FFFD186B-A556-4650-AE21-7A33D1D4328D}" destId="{42F52F20-FFB0-4AF6-9787-0E97550EB9BE}" srcOrd="0" destOrd="0" presId="urn:microsoft.com/office/officeart/2005/8/layout/default#1"/>
    <dgm:cxn modelId="{6CEB314A-FD50-42E7-A101-A71FB0FDAB8D}" srcId="{53F5F63B-A730-4F15-B403-EA66486D1A03}" destId="{EE10B016-13C0-413D-AC24-C869B695748F}" srcOrd="2" destOrd="0" parTransId="{C275A12E-9530-4F02-9E7C-3935BAA128DF}" sibTransId="{72E51CD5-B878-43EA-B37B-262063180540}"/>
    <dgm:cxn modelId="{2DEBCEF7-5FD5-4EF4-A53B-FC7B904DACE7}" type="presOf" srcId="{C3FBA585-CFB3-460F-A6F9-C5D432206EA2}" destId="{E155556A-FE3F-4070-B6B0-12884E90CC0B}" srcOrd="0" destOrd="0" presId="urn:microsoft.com/office/officeart/2005/8/layout/default#1"/>
    <dgm:cxn modelId="{01C3A662-5BA2-42A3-8FFB-D24516FE729B}" type="presOf" srcId="{EE10B016-13C0-413D-AC24-C869B695748F}" destId="{23A9E2BD-313E-416A-90C6-5D35E3C3CE84}" srcOrd="0" destOrd="0" presId="urn:microsoft.com/office/officeart/2005/8/layout/default#1"/>
    <dgm:cxn modelId="{CAD49138-58BC-425B-9CCC-AB0590B86606}" srcId="{53F5F63B-A730-4F15-B403-EA66486D1A03}" destId="{68F4DA1D-306A-40E1-8DDE-2224A1931CCF}" srcOrd="3" destOrd="0" parTransId="{AD752B02-9E38-4E48-A810-6AEBBA2B0324}" sibTransId="{389C5165-245F-45C1-B32A-29692D5F9042}"/>
    <dgm:cxn modelId="{A23F11C1-4C13-45C8-AA8D-6584A7E7CA07}" type="presOf" srcId="{68F4DA1D-306A-40E1-8DDE-2224A1931CCF}" destId="{81233EAC-E2EA-475A-8AB5-7064870D970F}" srcOrd="0" destOrd="0" presId="urn:microsoft.com/office/officeart/2005/8/layout/default#1"/>
    <dgm:cxn modelId="{477F15F8-62D9-4173-BE26-E04BB3824C07}" srcId="{53F5F63B-A730-4F15-B403-EA66486D1A03}" destId="{FFFD186B-A556-4650-AE21-7A33D1D4328D}" srcOrd="0" destOrd="0" parTransId="{9BA93BC6-59AE-4F55-8BC2-C1BADB724B54}" sibTransId="{3235C271-9025-4EF6-96AF-DB8BD8EBAA3D}"/>
    <dgm:cxn modelId="{7B4BB9CE-A8AE-4CF3-B7D7-95CE6F413591}" type="presOf" srcId="{53F5F63B-A730-4F15-B403-EA66486D1A03}" destId="{C9901D6D-C83A-42A6-81D8-C6BCBAC8888A}" srcOrd="0" destOrd="0" presId="urn:microsoft.com/office/officeart/2005/8/layout/default#1"/>
    <dgm:cxn modelId="{DA661577-36F8-41AC-8000-E5B28A9FF589}" type="presParOf" srcId="{C9901D6D-C83A-42A6-81D8-C6BCBAC8888A}" destId="{42F52F20-FFB0-4AF6-9787-0E97550EB9BE}" srcOrd="0" destOrd="0" presId="urn:microsoft.com/office/officeart/2005/8/layout/default#1"/>
    <dgm:cxn modelId="{DE7EE7CD-4F1D-4AEB-A4B3-451E4814037D}" type="presParOf" srcId="{C9901D6D-C83A-42A6-81D8-C6BCBAC8888A}" destId="{32EF028C-01D0-45AE-A964-56F305D8DB5D}" srcOrd="1" destOrd="0" presId="urn:microsoft.com/office/officeart/2005/8/layout/default#1"/>
    <dgm:cxn modelId="{1B24953C-78BA-4D67-A8B2-0240E17A2EBF}" type="presParOf" srcId="{C9901D6D-C83A-42A6-81D8-C6BCBAC8888A}" destId="{E155556A-FE3F-4070-B6B0-12884E90CC0B}" srcOrd="2" destOrd="0" presId="urn:microsoft.com/office/officeart/2005/8/layout/default#1"/>
    <dgm:cxn modelId="{088328A7-3B58-41D8-9E4B-BBCF11C2EBB4}" type="presParOf" srcId="{C9901D6D-C83A-42A6-81D8-C6BCBAC8888A}" destId="{3FDFDFAA-2FEF-4060-A6F4-8079BC7E29A6}" srcOrd="3" destOrd="0" presId="urn:microsoft.com/office/officeart/2005/8/layout/default#1"/>
    <dgm:cxn modelId="{A4F15D03-9483-40C9-AE66-09EB69B70579}" type="presParOf" srcId="{C9901D6D-C83A-42A6-81D8-C6BCBAC8888A}" destId="{23A9E2BD-313E-416A-90C6-5D35E3C3CE84}" srcOrd="4" destOrd="0" presId="urn:microsoft.com/office/officeart/2005/8/layout/default#1"/>
    <dgm:cxn modelId="{D292892C-2888-45D8-89AD-8B97D767D7B1}" type="presParOf" srcId="{C9901D6D-C83A-42A6-81D8-C6BCBAC8888A}" destId="{CE989EEB-2737-45A7-9AA6-728A9698FA09}" srcOrd="5" destOrd="0" presId="urn:microsoft.com/office/officeart/2005/8/layout/default#1"/>
    <dgm:cxn modelId="{D5D57958-6292-49D6-A972-7190D1F2BBDC}" type="presParOf" srcId="{C9901D6D-C83A-42A6-81D8-C6BCBAC8888A}" destId="{81233EAC-E2EA-475A-8AB5-7064870D970F}" srcOrd="6" destOrd="0" presId="urn:microsoft.com/office/officeart/2005/8/layout/default#1"/>
    <dgm:cxn modelId="{8F78E7B0-1E35-4506-B02F-33597B8643DE}" type="presParOf" srcId="{C9901D6D-C83A-42A6-81D8-C6BCBAC8888A}" destId="{9B6AC429-A9BC-4C80-AD5B-4E0D002452EE}" srcOrd="7" destOrd="0" presId="urn:microsoft.com/office/officeart/2005/8/layout/default#1"/>
    <dgm:cxn modelId="{A5770A6D-3E58-4EC6-B11D-95C68475405A}" type="presParOf" srcId="{C9901D6D-C83A-42A6-81D8-C6BCBAC8888A}" destId="{960DA78C-C4F5-4D85-95F1-41F9F8D8BE4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135-9FE8-4BE3-A583-1823CE57E47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760-9041-4DB6-B2F8-667EDA991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135-9FE8-4BE3-A583-1823CE57E47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760-9041-4DB6-B2F8-667EDA991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135-9FE8-4BE3-A583-1823CE57E47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760-9041-4DB6-B2F8-667EDA991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135-9FE8-4BE3-A583-1823CE57E47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760-9041-4DB6-B2F8-667EDA991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135-9FE8-4BE3-A583-1823CE57E47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760-9041-4DB6-B2F8-667EDA991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135-9FE8-4BE3-A583-1823CE57E47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760-9041-4DB6-B2F8-667EDA991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135-9FE8-4BE3-A583-1823CE57E47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760-9041-4DB6-B2F8-667EDA991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135-9FE8-4BE3-A583-1823CE57E47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760-9041-4DB6-B2F8-667EDA991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135-9FE8-4BE3-A583-1823CE57E47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760-9041-4DB6-B2F8-667EDA991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135-9FE8-4BE3-A583-1823CE57E47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760-9041-4DB6-B2F8-667EDA991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135-9FE8-4BE3-A583-1823CE57E47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760-9041-4DB6-B2F8-667EDA991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7135-9FE8-4BE3-A583-1823CE57E47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3760-9041-4DB6-B2F8-667EDA991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emf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emf"/><Relationship Id="rId5" Type="http://schemas.openxmlformats.org/officeDocument/2006/relationships/image" Target="../media/image6.png"/><Relationship Id="rId15" Type="http://schemas.openxmlformats.org/officeDocument/2006/relationships/image" Target="../media/image15.emf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1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1928802"/>
            <a:ext cx="63579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Обзор программы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«МОЗАИКА»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4786322"/>
            <a:ext cx="63579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Филиал МАОУ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Тоболовская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СОШ – </a:t>
            </a:r>
          </a:p>
          <a:p>
            <a:pPr algn="ctr"/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Карасульский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детский сад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3"/>
            <a:ext cx="9144000" cy="68521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143117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428868"/>
            <a:ext cx="671517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Отсутствие жёстко регламентированных форм организации детей</a:t>
            </a:r>
          </a:p>
          <a:p>
            <a:pPr algn="just">
              <a:lnSpc>
                <a:spcPct val="115000"/>
              </a:lnSpc>
            </a:pPr>
            <a:r>
              <a:rPr lang="ru-RU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-Обеспечение оптимального двигательного режима (свободное перемещение ребёнка)</a:t>
            </a:r>
          </a:p>
          <a:p>
            <a:pPr algn="just">
              <a:lnSpc>
                <a:spcPct val="115000"/>
              </a:lnSpc>
            </a:pPr>
            <a:r>
              <a:rPr lang="ru-RU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-Гибкий режим, позволяющий ребёнку включаться в режимные моменты без нарушения психофизиологического комфорта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285860"/>
            <a:ext cx="43509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программы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«МОЗАИКА»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1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1000108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программы «МОЗАИКА»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785927"/>
            <a:ext cx="671517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Составляющие модели образовательного процесса: </a:t>
            </a:r>
            <a:r>
              <a:rPr lang="ru-RU" sz="2000" b="1" i="1" dirty="0" smtClean="0">
                <a:solidFill>
                  <a:srgbClr val="D30FC5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педагога с детьми </a:t>
            </a:r>
            <a:r>
              <a:rPr lang="ru-RU" sz="2000" b="1" i="1" dirty="0" smtClean="0">
                <a:solidFill>
                  <a:srgbClr val="052E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dirty="0">
                <a:solidFill>
                  <a:srgbClr val="D30F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D30FC5"/>
                </a:solidFill>
                <a:latin typeface="Times New Roman" pitchFamily="18" charset="0"/>
                <a:cs typeface="Times New Roman" pitchFamily="18" charset="0"/>
              </a:rPr>
              <a:t>самостоятельная детская </a:t>
            </a:r>
            <a:r>
              <a:rPr lang="ru-RU" sz="2000" b="1" i="1" dirty="0" smtClean="0">
                <a:solidFill>
                  <a:srgbClr val="1B4171"/>
                </a:solidFill>
                <a:latin typeface="Times New Roman" pitchFamily="18" charset="0"/>
                <a:cs typeface="Times New Roman" pitchFamily="18" charset="0"/>
              </a:rPr>
              <a:t>деятельность и </a:t>
            </a:r>
            <a:r>
              <a:rPr lang="ru-RU" sz="2000" b="1" i="1" dirty="0" smtClean="0">
                <a:solidFill>
                  <a:srgbClr val="D30FC5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000" b="1" i="1" dirty="0" smtClean="0">
              <a:solidFill>
                <a:srgbClr val="1B417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по принципу </a:t>
            </a:r>
            <a:r>
              <a:rPr lang="ru-RU" sz="2000" b="1" i="1" dirty="0" smtClean="0">
                <a:solidFill>
                  <a:srgbClr val="D30FC5"/>
                </a:solidFill>
                <a:latin typeface="Times New Roman" pitchFamily="18" charset="0"/>
                <a:cs typeface="Times New Roman" pitchFamily="18" charset="0"/>
              </a:rPr>
              <a:t>«клуба по интересам»</a:t>
            </a:r>
            <a:r>
              <a:rPr lang="ru-RU" sz="2000" b="1" i="1" dirty="0" smtClean="0">
                <a:solidFill>
                  <a:srgbClr val="052E65"/>
                </a:solidFill>
                <a:latin typeface="Times New Roman" pitchFamily="18" charset="0"/>
                <a:cs typeface="Times New Roman" pitchFamily="18" charset="0"/>
              </a:rPr>
              <a:t> с обеспечением развивающего (обогащающего) психолого-педагогического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сопровождения</a:t>
            </a:r>
          </a:p>
          <a:p>
            <a:pPr>
              <a:lnSpc>
                <a:spcPct val="115000"/>
              </a:lnSpc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Максимальная </a:t>
            </a:r>
            <a:r>
              <a:rPr lang="ru-RU" sz="2000" b="1" i="1" dirty="0" smtClean="0">
                <a:solidFill>
                  <a:srgbClr val="D30FC5"/>
                </a:solidFill>
                <a:latin typeface="Times New Roman" pitchFamily="18" charset="0"/>
                <a:cs typeface="Times New Roman" pitchFamily="18" charset="0"/>
              </a:rPr>
              <a:t>минимизация «бумажного» планирования </a:t>
            </a:r>
            <a:r>
              <a:rPr lang="ru-RU" sz="2000" b="1" i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высвобождение времени для непосредственного взаимодействия воспитателя с детьми и родителями)</a:t>
            </a:r>
          </a:p>
          <a:p>
            <a:pPr>
              <a:lnSpc>
                <a:spcPct val="115000"/>
              </a:lnSpc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Возможность организовать </a:t>
            </a:r>
            <a:r>
              <a:rPr lang="ru-RU" sz="2000" b="1" i="1" dirty="0" smtClean="0">
                <a:solidFill>
                  <a:srgbClr val="D30FC5"/>
                </a:solidFill>
                <a:latin typeface="Times New Roman" pitchFamily="18" charset="0"/>
                <a:cs typeface="Times New Roman" pitchFamily="18" charset="0"/>
              </a:rPr>
              <a:t>инклюзивное образование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с ОВЗ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1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107154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Times New Roman" pitchFamily="18" charset="0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последовательного планирования</a:t>
            </a:r>
            <a:endParaRPr lang="ru-RU" alt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928802"/>
            <a:ext cx="68580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неделя -  временной период планирования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формулировка последовательных обучающих и развивающих задач, (специфических) на этот период, решение которых предполагается в совместной деятельности, во время режимных моментов, ситуациях повседневного общения с детьми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подбор оптимальных  форм взаимодействия и способов деятельности с детьми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определение основных понятий для усвоения детьми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корректировка (пополнение) предметно – развивающей среды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коррекция развития (индивидуально или для всей группы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/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1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11429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   «МОЗАИКА»</a:t>
            </a:r>
            <a:r>
              <a:rPr lang="ru-RU" alt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714488"/>
            <a:ext cx="67151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строится в соответствии с:</a:t>
            </a:r>
          </a:p>
          <a:p>
            <a:pPr>
              <a:buFontTx/>
              <a:buChar char="-"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комплексно-тематическим планированием по значимым </a:t>
            </a:r>
          </a:p>
          <a:p>
            <a:pPr>
              <a:buFont typeface="Times New Roman" pitchFamily="18" charset="0"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событиям социальной жизни и окружающего мира;</a:t>
            </a:r>
          </a:p>
          <a:p>
            <a:pPr>
              <a:buFontTx/>
              <a:buChar char="-"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принципом интеграции (образовательные задачи</a:t>
            </a:r>
          </a:p>
          <a:p>
            <a:pPr>
              <a:buFont typeface="Times New Roman" pitchFamily="18" charset="0"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интегрируются и способствуют созданию целостного </a:t>
            </a:r>
          </a:p>
          <a:p>
            <a:pPr>
              <a:buFont typeface="Times New Roman" pitchFamily="18" charset="0"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процесса).</a:t>
            </a:r>
          </a:p>
          <a:p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Комплексно-тематическое планирование разработано для </a:t>
            </a:r>
          </a:p>
          <a:p>
            <a:pPr>
              <a:buFont typeface="Times New Roman" pitchFamily="18" charset="0"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каждой возрастной группы.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Каждый месяц имеет свою интегрирующую тему. 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   сентябрь –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«ХОДИТ ОСЕНЬ ПО ДОРОЖКЕ».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Тема месяца определяет темы недели. </a:t>
            </a:r>
          </a:p>
          <a:p>
            <a:pPr>
              <a:buFont typeface="Times New Roman" pitchFamily="18" charset="0"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    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«РАЗНОЦВЕТНЫЕ  ЛИСТЬЯ», </a:t>
            </a:r>
          </a:p>
          <a:p>
            <a:pPr>
              <a:buFont typeface="Times New Roman" pitchFamily="18" charset="0"/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«ТУЧКИ  И  ДОЖДИК»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1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071678"/>
            <a:ext cx="6858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Комплексно-тематическое планирование –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конкретное, вариативное, интегрирующее.	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недели в каждый последующий год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расширяется, углубляется, обобщается.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тема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И МОЯ СЕМЬЯ»: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младшая группа –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«МАМА И ПАПА»;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группа –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«БАБУШКИ И ДЕДУШКИ»;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группа –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«ДЕТИ В СЕМЬЕ»;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 – 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«РОДСТВЕННИКИ».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1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2714620"/>
            <a:ext cx="71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комплексно-тематическом планировании для каждой недели (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тематического модуля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приведен примерный перечень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видов организованной образовательной деятельности;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перечислены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игры, книги, развивающие тетради,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решают образовательные задачи данной недели.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Воспитатель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 определяет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образовательной деятельности и издания.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7157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Программа Мозаика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2285992"/>
            <a:ext cx="7786742" cy="384017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1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12144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 ВЗРОСЛОГО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0231511"/>
              </p:ext>
            </p:extLst>
          </p:nvPr>
        </p:nvGraphicFramePr>
        <p:xfrm>
          <a:off x="1071538" y="1928802"/>
          <a:ext cx="692948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1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928670"/>
            <a:ext cx="6357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ПРОГРАММНО-МЕТОДИЧЕСКИЙ КОМПЛЕКС</a:t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 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«Мозаичный Парк»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928802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создаёт  полноценную информационно-образовательную среду  для  реализации программы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«Мозаика»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включает: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2643182"/>
            <a:ext cx="2232248" cy="115212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пособия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2643182"/>
            <a:ext cx="2232248" cy="115212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Игры, книги, развивающие тетради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86446" y="2643182"/>
            <a:ext cx="2143140" cy="114300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8662" y="3857628"/>
            <a:ext cx="7072362" cy="242889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40983">
            <a:off x="1253668" y="3947497"/>
            <a:ext cx="838178" cy="12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9897">
            <a:off x="1197157" y="4297953"/>
            <a:ext cx="783872" cy="107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6753">
            <a:off x="1099997" y="4653543"/>
            <a:ext cx="761378" cy="109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2877">
            <a:off x="1067247" y="4932059"/>
            <a:ext cx="677574" cy="107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929066"/>
            <a:ext cx="1381125" cy="20574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" name="Рисунок 15" descr="C:\Users\Russkoe slovo\Documents\НИКА\Мозаика_снегови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857628"/>
            <a:ext cx="1143028" cy="129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4" descr="C:\Users\Russkoe slovo\Documents\НИКА\Пазл_собак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66335">
            <a:off x="6679771" y="5342854"/>
            <a:ext cx="1204353" cy="80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3" descr="C:\Users\Russkoe slovo\Documents\НИКА\Дом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286256"/>
            <a:ext cx="1214456" cy="128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93244">
            <a:off x="3667453" y="3949462"/>
            <a:ext cx="911079" cy="116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9865">
            <a:off x="4694282" y="3967651"/>
            <a:ext cx="834859" cy="107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50037">
            <a:off x="3713001" y="5016860"/>
            <a:ext cx="878728" cy="74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1530">
            <a:off x="4695242" y="4992860"/>
            <a:ext cx="766625" cy="6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/>
          <p:nvPr/>
        </p:nvPicPr>
        <p:blipFill>
          <a:blip r:embed="rId15" cstate="print"/>
          <a:srcRect l="49760"/>
          <a:stretch>
            <a:fillRect/>
          </a:stretch>
        </p:blipFill>
        <p:spPr bwMode="auto">
          <a:xfrm>
            <a:off x="4143372" y="5429264"/>
            <a:ext cx="1000129" cy="7143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3"/>
            <a:ext cx="9144000" cy="68521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10001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Примерная основная образовательная программа дошкольного образования «Мозаика»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928803"/>
            <a:ext cx="6429420" cy="4595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Разработчик: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Тюменский областной государственный институт развития регионального  образования  (ТОГИРРО).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Авторы-составители:</a:t>
            </a:r>
          </a:p>
          <a:p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Белькович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Виктория Юрьевна,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Гребёнкина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Наталья Валентиновна,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Кильдышева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Ирина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Африковна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Рецензенты: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Т.В.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Волосовец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к.п.н., профессор, директор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Института психолого-педагогических проблем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детства Российской академии образования; 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В.И.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Загвязинский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д.п.н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профессор,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академик РАО, заслуженный деятель науки РФ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Н.Г.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Милованова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д.п.н., профессор кафедры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андрагогики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ТОГИРРО;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С.Н.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Фокеева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–к.п.н., доцент, заслуженный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РФ.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2500306"/>
            <a:ext cx="19669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1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1000108"/>
            <a:ext cx="52149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ПРОГРАММЫ «МОЗАИКА»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187450" y="1928802"/>
            <a:ext cx="6813574" cy="4214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 New Roman" pitchFamily="18" charset="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«МОЗАИКА»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современная отечественная программа, которая даёт конкретный  педагогический инструментарий    в условиях модернизации дошкольного образования.  </a:t>
            </a:r>
          </a:p>
          <a:p>
            <a:pPr marL="0" indent="0"/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«МОЗАИКА»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создаёт  образовательное пространство, которое предполагает объединение педагогов, детей и их родителей (законных представителей) в единое содружество.</a:t>
            </a:r>
          </a:p>
          <a:p>
            <a:pPr marL="0" indent="0"/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«МОЗАИКА»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предлагает педагогам широкий набор педагогических технологий  для построения индивидуальной образовательной траектории развития   ребёнка.</a:t>
            </a:r>
          </a:p>
          <a:p>
            <a:pPr marL="0" indent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1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1000108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187450" y="1928802"/>
            <a:ext cx="6813574" cy="4214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 New Roman" pitchFamily="18" charset="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000109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Апробация и внедрение </a:t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Программы «Мозаика»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071678"/>
            <a:ext cx="61436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Программа «Мозаика» прошла апробацию в 2011—2012 гг. в семи ДОО –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пилотных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площадках Тюменской области.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Этапы апробации</a:t>
            </a:r>
            <a:endParaRPr lang="ru-RU" dirty="0" smtClean="0">
              <a:solidFill>
                <a:schemeClr val="tx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 1. Установочно-аналитический этап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2.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Преобразовательно-технологический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этап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3. Заключительный этап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результате апробации и внедрения Программы получены результаты:</a:t>
            </a: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Для ДОО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воспитанников ДОО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педагогов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родителей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1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000108"/>
            <a:ext cx="642942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программы рассчитано на детей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2 до 7 лет.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Программы является: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расширение возможностей развития личностного потенциала и способностей каждого ребёнка дошкольного возраста.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направлена на реализацию следующих задач: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условий здорового образа жизни и безопасности ребёнка;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приобщение детей через соответствующие их индивидуально-возрастным особенностям виды деятельности к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нормам, традициям семьи, общества государства;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развитие интереса и мотивации детей к познанию мира и творчеству;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реализация вариативных образовательных программ;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соблюдение прав ребёнка, родителей и других участников образовательного процесса.</a:t>
            </a:r>
          </a:p>
          <a:p>
            <a:pPr algn="ctr"/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1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142985"/>
            <a:ext cx="721523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Основными принципами к формированию и реализации Программы «Мозаика» являются следующие: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1. Сохранение уникальности и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дошкольного детства как важного этапа в общем развитии человека.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2. Поддержка специфики и разнообразия дошкольного детства.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3. Реализация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деятельности.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4. Создание благоприятной социальной ситуации развития каждого ребёнка в соответствии с его возрастными и индивидуальными особенностями и склонностями.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5. Личностно развивающий и гуманистический характер содействия и сотрудничества детей и взрослых в процессе развития детей и их взаимодействия с людьми, культурой и окружающим миром.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6. Вариативность организации дошкольного образования. Программа «Мозаика» разработана на основе культурно-исторического и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подходов, являющихся методологией ФГОС ДО.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10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785794"/>
            <a:ext cx="7843865" cy="541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55207260"/>
              </p:ext>
            </p:extLst>
          </p:nvPr>
        </p:nvGraphicFramePr>
        <p:xfrm>
          <a:off x="1115616" y="2420888"/>
          <a:ext cx="7034554" cy="393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3"/>
            <a:ext cx="9144000" cy="68521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000108"/>
            <a:ext cx="650085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нацелена на создание следующих психолого-педагогических­ условий:</a:t>
            </a:r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 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личностно ориентированного взаимодействия взрослых с детьми;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полноценного общения ребёнка со сверстниками, старшими и младшими детьми;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разработку развивающих педагогических технологий, соответствующих возрасту и опирающихся на усвоение культурных средств деятельности в определённом возрасте;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разработку развивающей предметно-пространственной среды, обеспечивающей коммуникативную, игровую, познавательную, речевую, физическую, творческую деятельность детей в соответствии с возрастом;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возможности выбора для всех субъектов образования (педагогов, детей, родителей (законных представителей)) образовательных программ, педагогических технологий и видов деятельности.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ые фоны для детских презентац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3"/>
            <a:ext cx="9144000" cy="68521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7356" y="10001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ПРОГРАММЫ «МОЗАИКА»</a:t>
            </a:r>
            <a:r>
              <a:rPr lang="ru-RU" alt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457591081"/>
              </p:ext>
            </p:extLst>
          </p:nvPr>
        </p:nvGraphicFramePr>
        <p:xfrm>
          <a:off x="857224" y="1928802"/>
          <a:ext cx="7215238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85852" y="3857628"/>
            <a:ext cx="65722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приложении к программе представлены: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примерное комплексно-тематическое планирование для  разных   возрастных групп,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список изданий  ПМК «Мозаичный ПАРК» для педагогов и детей,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перечень оборудования,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глоссарий.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654</Words>
  <Application>Microsoft Office PowerPoint</Application>
  <PresentationFormat>Экран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Программа Мозаика</vt:lpstr>
      <vt:lpstr>Слайд 16</vt:lpstr>
      <vt:lpstr>Слайд 17</vt:lpstr>
    </vt:vector>
  </TitlesOfParts>
  <Company>StartSoft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татьяна</cp:lastModifiedBy>
  <cp:revision>18</cp:revision>
  <dcterms:created xsi:type="dcterms:W3CDTF">2017-11-09T10:36:59Z</dcterms:created>
  <dcterms:modified xsi:type="dcterms:W3CDTF">2021-10-18T16:03:43Z</dcterms:modified>
</cp:coreProperties>
</file>