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63" r:id="rId4"/>
    <p:sldId id="265" r:id="rId5"/>
    <p:sldId id="274" r:id="rId6"/>
    <p:sldId id="264" r:id="rId7"/>
    <p:sldId id="273" r:id="rId8"/>
    <p:sldId id="268" r:id="rId9"/>
    <p:sldId id="272" r:id="rId10"/>
    <p:sldId id="275" r:id="rId11"/>
    <p:sldId id="266" r:id="rId12"/>
    <p:sldId id="267" r:id="rId13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97" d="100"/>
          <a:sy n="97" d="100"/>
        </p:scale>
        <p:origin x="16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4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3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020272" cy="1368152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63688" y="1988840"/>
            <a:ext cx="72008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9"/>
            <a:ext cx="4320480" cy="2448272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fipi.ru/otkrytyy-bank-zadaniy-dlya-otsenki-yestestvennonauchnoy-gramotnosti" TargetMode="External"/><Relationship Id="rId4" Type="http://schemas.openxmlformats.org/officeDocument/2006/relationships/hyperlink" Target="https://fioco.ru/%D0%BF%D1%80%D0%B8%D0%BC%D0%B5%D1%80%D1%8B-%D0%B7%D0%B0%D0%B4%D0%B0%D1%87-pis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992888" cy="23762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апробационных работ по функциональной грамотности, проведенных в 8, 9 классах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Тоболовская СОШ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7884" y="5429264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методист </a:t>
            </a:r>
          </a:p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Тоболовская СОШ</a:t>
            </a:r>
          </a:p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Жидкова Т.В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7" y="1389958"/>
            <a:ext cx="8775544" cy="31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71612"/>
            <a:ext cx="807249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1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Открытый банк заданий на сайте федерального государственного бюджетного научного учреждения «Институт стратегии развития образования Российской академии образования»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2. Открытый банк заданий на образовательной платформе «Российская электронная школа»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3. Открытые задания PISA на официальном сайте  федерального государственного бюджетного учреждения «Федеральный институт оценки качества образования»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4. Открытый банк заданий для оценки естественнонаучной грамотности (VII-IX классы) на официальном сайте федерального государственного бюджетного научного учреждения «Федеральный институт педагогических измерений»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7584"/>
            <a:ext cx="2950720" cy="829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214290"/>
            <a:ext cx="4392488" cy="603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359" r="5279"/>
          <a:stretch>
            <a:fillRect/>
          </a:stretch>
        </p:blipFill>
        <p:spPr bwMode="auto">
          <a:xfrm>
            <a:off x="214282" y="785794"/>
            <a:ext cx="8715404" cy="449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Апробация функциональной грамотности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812738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 мероприятие для обучающихся в нужном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endParaRPr lang="ru-RU" b="1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895726" y="4233102"/>
            <a:ext cx="5996753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703833" y="3669648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810174" y="367910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 flipV="1">
            <a:off x="2944488" y="2075296"/>
            <a:ext cx="5155904" cy="14969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709841" y="150943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699792" y="1544814"/>
            <a:ext cx="635612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Зарегистрироваться учителю в РЭШ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823219" y="1512404"/>
            <a:ext cx="32792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 flipV="1">
            <a:off x="2944488" y="2760951"/>
            <a:ext cx="5731968" cy="19156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703831" y="22297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810335" y="224730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895727" y="3513464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747469" y="2955384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861543" y="294738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894138" y="5551113"/>
            <a:ext cx="5494286" cy="6349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747468" y="464923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861543" y="468098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699792" y="2299286"/>
            <a:ext cx="63935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Создать мероприятие (дата, направление)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699792" y="2969972"/>
            <a:ext cx="31599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Назначить эксперта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Text Box 272"/>
          <p:cNvSpPr txBox="1">
            <a:spLocks noChangeArrowheads="1"/>
          </p:cNvSpPr>
          <p:nvPr/>
        </p:nvSpPr>
        <p:spPr bwMode="gray">
          <a:xfrm>
            <a:off x="2780908" y="3660939"/>
            <a:ext cx="650084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Сохранить и распечатать коды участникам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4" name="Text Box 272"/>
          <p:cNvSpPr txBox="1">
            <a:spLocks noChangeArrowheads="1"/>
          </p:cNvSpPr>
          <p:nvPr/>
        </p:nvSpPr>
        <p:spPr bwMode="gray">
          <a:xfrm>
            <a:off x="2799429" y="4357134"/>
            <a:ext cx="5770031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В назначенную дату проконтролировать обучающимися выполнение заданий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32268" cy="3247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753" y="3520518"/>
            <a:ext cx="4334247" cy="3337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19" y="1556792"/>
            <a:ext cx="4787185" cy="297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 мероприятие для обучающихся в нужном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endParaRPr lang="ru-RU" b="1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895726" y="4233102"/>
            <a:ext cx="5996753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703833" y="3669648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810174" y="367910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 flipV="1">
            <a:off x="2944488" y="2075296"/>
            <a:ext cx="5155904" cy="14969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709841" y="150943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699792" y="1544814"/>
            <a:ext cx="635612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Зарегистрироваться учителю в РЭШ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823219" y="1512404"/>
            <a:ext cx="32792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 flipV="1">
            <a:off x="2944488" y="2760951"/>
            <a:ext cx="5731968" cy="19156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703831" y="22297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810335" y="224730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895727" y="3513464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747469" y="2955384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861543" y="294738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894138" y="5551113"/>
            <a:ext cx="5494286" cy="6349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747468" y="464923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861543" y="468098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699792" y="2299286"/>
            <a:ext cx="63935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Создать мероприятие (дата, направление)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699792" y="2969972"/>
            <a:ext cx="31599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Назначить эксперта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Text Box 272"/>
          <p:cNvSpPr txBox="1">
            <a:spLocks noChangeArrowheads="1"/>
          </p:cNvSpPr>
          <p:nvPr/>
        </p:nvSpPr>
        <p:spPr bwMode="gray">
          <a:xfrm>
            <a:off x="2780908" y="3660939"/>
            <a:ext cx="650084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Сохранить и распечатать коды участникам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4" name="Text Box 272"/>
          <p:cNvSpPr txBox="1">
            <a:spLocks noChangeArrowheads="1"/>
          </p:cNvSpPr>
          <p:nvPr/>
        </p:nvSpPr>
        <p:spPr bwMode="gray">
          <a:xfrm>
            <a:off x="2799429" y="4357134"/>
            <a:ext cx="5770031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В назначенную дату проконтролировать обучающимися выполнение заданий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96537"/>
            <a:ext cx="3963743" cy="228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4762745" cy="5142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9955" t="1646"/>
          <a:stretch/>
        </p:blipFill>
        <p:spPr>
          <a:xfrm>
            <a:off x="4744163" y="1772816"/>
            <a:ext cx="4007603" cy="49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 мероприятие для обучающихся в нужном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  <a:endParaRPr lang="ru-RU" b="1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895726" y="4233102"/>
            <a:ext cx="5996753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703833" y="3669648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810174" y="367910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 flipV="1">
            <a:off x="2944488" y="2075296"/>
            <a:ext cx="5155904" cy="14969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709841" y="150943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699792" y="1544814"/>
            <a:ext cx="635612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Зарегистрироваться учителю в РЭШ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823219" y="1512404"/>
            <a:ext cx="32792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 flipV="1">
            <a:off x="2944488" y="2760951"/>
            <a:ext cx="5731968" cy="19156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703831" y="22297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810335" y="224730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895727" y="3513464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747469" y="2955384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861543" y="294738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894138" y="5551113"/>
            <a:ext cx="5494286" cy="6349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747468" y="464923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861543" y="468098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699792" y="2299286"/>
            <a:ext cx="63935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Создать мероприятие (дата, направление)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699792" y="2969972"/>
            <a:ext cx="31599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Назначить эксперта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Text Box 272"/>
          <p:cNvSpPr txBox="1">
            <a:spLocks noChangeArrowheads="1"/>
          </p:cNvSpPr>
          <p:nvPr/>
        </p:nvSpPr>
        <p:spPr bwMode="gray">
          <a:xfrm>
            <a:off x="2780908" y="3660939"/>
            <a:ext cx="650084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Сохранить и распечатать коды участникам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4" name="Text Box 272"/>
          <p:cNvSpPr txBox="1">
            <a:spLocks noChangeArrowheads="1"/>
          </p:cNvSpPr>
          <p:nvPr/>
        </p:nvSpPr>
        <p:spPr bwMode="gray">
          <a:xfrm>
            <a:off x="2799429" y="4357134"/>
            <a:ext cx="5770031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В назначенную дату проконтролировать обучающимися выполнение заданий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169"/>
            <a:ext cx="8928992" cy="968584"/>
          </a:xfrm>
        </p:spPr>
        <p:txBody>
          <a:bodyPr/>
          <a:lstStyle/>
          <a:p>
            <a:r>
              <a:rPr lang="ru-RU" dirty="0" smtClean="0"/>
              <a:t>Назначение эксперта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48" y="1356222"/>
            <a:ext cx="6732748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55" y="4304998"/>
            <a:ext cx="7839363" cy="2458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6054"/>
            <a:ext cx="8928992" cy="1150897"/>
          </a:xfrm>
        </p:spPr>
        <p:txBody>
          <a:bodyPr/>
          <a:lstStyle/>
          <a:p>
            <a:r>
              <a:rPr lang="ru-RU" dirty="0" smtClean="0"/>
              <a:t>Результаты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411" t="75069" r="226" b="3512"/>
          <a:stretch/>
        </p:blipFill>
        <p:spPr>
          <a:xfrm>
            <a:off x="1228213" y="6109645"/>
            <a:ext cx="7780786" cy="413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6313" b="29035"/>
          <a:stretch/>
        </p:blipFill>
        <p:spPr>
          <a:xfrm>
            <a:off x="107503" y="1113954"/>
            <a:ext cx="7920881" cy="2623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000" t="-1" r="7030" b="40179"/>
          <a:stretch/>
        </p:blipFill>
        <p:spPr>
          <a:xfrm>
            <a:off x="1228213" y="3733381"/>
            <a:ext cx="7808283" cy="2376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fb4da563ae64d6e9c41d9c6445b11c997e54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166</Words>
  <Application>Microsoft Office PowerPoint</Application>
  <PresentationFormat>Экран (4:3)</PresentationFormat>
  <Paragraphs>51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Особенности апробационных работ по функциональной грамотности, проведенных в 8, 9 классах  МАОУ Тоболовская СОШ</vt:lpstr>
      <vt:lpstr>Апробация функциональной грамотности</vt:lpstr>
      <vt:lpstr>Как назначить мероприятие для обучающихся в нужном классе</vt:lpstr>
      <vt:lpstr>Презентация PowerPoint</vt:lpstr>
      <vt:lpstr>Как назначить мероприятие для обучающихся в нужном классе</vt:lpstr>
      <vt:lpstr>Презентация PowerPoint</vt:lpstr>
      <vt:lpstr>Как назначить мероприятие для обучающихся в нужном классе</vt:lpstr>
      <vt:lpstr>Назначение эксперта</vt:lpstr>
      <vt:lpstr>Результаты уровень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снова в школу</dc:title>
  <dc:creator>obstinate</dc:creator>
  <dc:description>Шаблон презентации с сайта https://presentation-creation.ru/</dc:description>
  <cp:lastModifiedBy>Админ</cp:lastModifiedBy>
  <cp:revision>1325</cp:revision>
  <dcterms:created xsi:type="dcterms:W3CDTF">2018-02-25T09:09:03Z</dcterms:created>
  <dcterms:modified xsi:type="dcterms:W3CDTF">2021-11-24T04:16:52Z</dcterms:modified>
</cp:coreProperties>
</file>