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BC9B6F-66B7-4CCB-849D-C7BB2B44187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72271C-1B45-4A81-AF32-C260FA0CCF8B}">
      <dgm:prSet phldrT="[Текст]"/>
      <dgm:spPr/>
      <dgm:t>
        <a:bodyPr/>
        <a:lstStyle/>
        <a:p>
          <a:r>
            <a:rPr lang="ru-RU" dirty="0" smtClean="0"/>
            <a:t>ГИА</a:t>
          </a:r>
          <a:endParaRPr lang="ru-RU" dirty="0"/>
        </a:p>
      </dgm:t>
    </dgm:pt>
    <dgm:pt modelId="{1D5B6877-C3AB-4E77-8140-7502709D503F}" type="parTrans" cxnId="{8D11E23D-9545-4D7A-A7F4-01B31F410D81}">
      <dgm:prSet/>
      <dgm:spPr/>
      <dgm:t>
        <a:bodyPr/>
        <a:lstStyle/>
        <a:p>
          <a:endParaRPr lang="ru-RU"/>
        </a:p>
      </dgm:t>
    </dgm:pt>
    <dgm:pt modelId="{3CACEC99-2116-4BB9-8860-B06198C1BD88}" type="sibTrans" cxnId="{8D11E23D-9545-4D7A-A7F4-01B31F410D81}">
      <dgm:prSet/>
      <dgm:spPr/>
      <dgm:t>
        <a:bodyPr/>
        <a:lstStyle/>
        <a:p>
          <a:r>
            <a:rPr lang="ru-RU" dirty="0" smtClean="0"/>
            <a:t>ВПР</a:t>
          </a:r>
          <a:endParaRPr lang="ru-RU" dirty="0"/>
        </a:p>
      </dgm:t>
    </dgm:pt>
    <dgm:pt modelId="{4DBCA06E-6C9C-4BDD-92EB-3414966F72E6}">
      <dgm:prSet phldrT="[Текст]"/>
      <dgm:spPr/>
      <dgm:t>
        <a:bodyPr/>
        <a:lstStyle/>
        <a:p>
          <a:r>
            <a:rPr lang="ru-RU" u="sng" dirty="0" smtClean="0"/>
            <a:t>Всероссийские проверочные работы</a:t>
          </a:r>
        </a:p>
        <a:p>
          <a:r>
            <a:rPr lang="ru-RU" u="sng" dirty="0" smtClean="0"/>
            <a:t>Государственная итоговая аттестация</a:t>
          </a:r>
          <a:endParaRPr lang="ru-RU" u="sng" dirty="0"/>
        </a:p>
      </dgm:t>
    </dgm:pt>
    <dgm:pt modelId="{36D91A4E-0A0A-4759-9AFA-D6AF3031D96C}" type="parTrans" cxnId="{BDC9374E-12CA-4E4C-874D-A188D64F9249}">
      <dgm:prSet/>
      <dgm:spPr/>
      <dgm:t>
        <a:bodyPr/>
        <a:lstStyle/>
        <a:p>
          <a:endParaRPr lang="ru-RU"/>
        </a:p>
      </dgm:t>
    </dgm:pt>
    <dgm:pt modelId="{F38E71FC-B02D-4B80-BE37-39C0636BDF8B}" type="sibTrans" cxnId="{BDC9374E-12CA-4E4C-874D-A188D64F9249}">
      <dgm:prSet/>
      <dgm:spPr/>
      <dgm:t>
        <a:bodyPr/>
        <a:lstStyle/>
        <a:p>
          <a:endParaRPr lang="ru-RU"/>
        </a:p>
      </dgm:t>
    </dgm:pt>
    <dgm:pt modelId="{47C5AEFE-D73A-4683-8849-B2D49BD05495}">
      <dgm:prSet phldrT="[Текст]"/>
      <dgm:spPr/>
      <dgm:t>
        <a:bodyPr/>
        <a:lstStyle/>
        <a:p>
          <a:r>
            <a:rPr lang="ru-RU" dirty="0" smtClean="0"/>
            <a:t>НИКО</a:t>
          </a:r>
          <a:endParaRPr lang="ru-RU" dirty="0"/>
        </a:p>
      </dgm:t>
    </dgm:pt>
    <dgm:pt modelId="{E55578B2-AB5B-4726-805F-4ABD24622088}" type="parTrans" cxnId="{F95CD710-0070-4A18-B259-311C56A4AB15}">
      <dgm:prSet/>
      <dgm:spPr/>
      <dgm:t>
        <a:bodyPr/>
        <a:lstStyle/>
        <a:p>
          <a:endParaRPr lang="ru-RU"/>
        </a:p>
      </dgm:t>
    </dgm:pt>
    <dgm:pt modelId="{B8A723A9-39AD-4EAF-B1F6-226D93B7D16D}" type="sibTrans" cxnId="{F95CD710-0070-4A18-B259-311C56A4AB15}">
      <dgm:prSet/>
      <dgm:spPr/>
      <dgm:t>
        <a:bodyPr/>
        <a:lstStyle/>
        <a:p>
          <a:endParaRPr lang="ru-RU"/>
        </a:p>
      </dgm:t>
    </dgm:pt>
    <dgm:pt modelId="{7F48E6EF-3B4A-4716-9CEE-9C3ADEE9A7ED}">
      <dgm:prSet phldrT="[Текст]" custT="1"/>
      <dgm:spPr/>
      <dgm:t>
        <a:bodyPr/>
        <a:lstStyle/>
        <a:p>
          <a:r>
            <a:rPr lang="ru-RU" sz="1400" u="sng" dirty="0" smtClean="0"/>
            <a:t>Национальные исследования качества образования</a:t>
          </a:r>
          <a:endParaRPr lang="ru-RU" sz="1400" u="sng" dirty="0"/>
        </a:p>
      </dgm:t>
    </dgm:pt>
    <dgm:pt modelId="{AA52E265-E0F2-43B2-8436-CD7CA2DA88CC}" type="parTrans" cxnId="{8F6788DC-CC6F-4191-A095-F8AF6AA1AE14}">
      <dgm:prSet/>
      <dgm:spPr/>
      <dgm:t>
        <a:bodyPr/>
        <a:lstStyle/>
        <a:p>
          <a:endParaRPr lang="ru-RU"/>
        </a:p>
      </dgm:t>
    </dgm:pt>
    <dgm:pt modelId="{271E421A-AE46-4C83-8B5F-6F75876860F5}" type="sibTrans" cxnId="{8F6788DC-CC6F-4191-A095-F8AF6AA1AE14}">
      <dgm:prSet/>
      <dgm:spPr/>
      <dgm:t>
        <a:bodyPr/>
        <a:lstStyle/>
        <a:p>
          <a:endParaRPr lang="ru-RU"/>
        </a:p>
      </dgm:t>
    </dgm:pt>
    <dgm:pt modelId="{BE25C8A6-6EC9-4243-A916-36F4C4D911A0}">
      <dgm:prSet phldrT="[Текст]"/>
      <dgm:spPr/>
      <dgm:t>
        <a:bodyPr/>
        <a:lstStyle/>
        <a:p>
          <a:r>
            <a:rPr lang="ru-RU" dirty="0" smtClean="0"/>
            <a:t>МИ</a:t>
          </a:r>
          <a:endParaRPr lang="ru-RU" dirty="0"/>
        </a:p>
      </dgm:t>
    </dgm:pt>
    <dgm:pt modelId="{A4669016-3DF9-4BFE-874E-0F639D20DE7A}" type="parTrans" cxnId="{02AB53CC-392A-4F9A-ACE1-E7F13DC07F10}">
      <dgm:prSet/>
      <dgm:spPr/>
      <dgm:t>
        <a:bodyPr/>
        <a:lstStyle/>
        <a:p>
          <a:endParaRPr lang="ru-RU"/>
        </a:p>
      </dgm:t>
    </dgm:pt>
    <dgm:pt modelId="{93DAA163-C0EF-40A5-A9F3-3C7A4C3FBFF8}" type="sibTrans" cxnId="{02AB53CC-392A-4F9A-ACE1-E7F13DC07F10}">
      <dgm:prSet/>
      <dgm:spPr/>
      <dgm:t>
        <a:bodyPr/>
        <a:lstStyle/>
        <a:p>
          <a:r>
            <a:rPr lang="en-US" dirty="0" smtClean="0"/>
            <a:t>PISA</a:t>
          </a:r>
          <a:endParaRPr lang="ru-RU" dirty="0"/>
        </a:p>
      </dgm:t>
    </dgm:pt>
    <dgm:pt modelId="{406336B1-52A0-463B-87DF-A2B2D8CAB007}">
      <dgm:prSet phldrT="[Текст]" custT="1"/>
      <dgm:spPr/>
      <dgm:t>
        <a:bodyPr/>
        <a:lstStyle/>
        <a:p>
          <a:pPr algn="ctr"/>
          <a:r>
            <a:rPr lang="ru-RU" sz="1600" u="sng" dirty="0" smtClean="0"/>
            <a:t>Международные исследования </a:t>
          </a:r>
          <a:endParaRPr lang="ru-RU" sz="1600" u="sng" dirty="0"/>
        </a:p>
      </dgm:t>
    </dgm:pt>
    <dgm:pt modelId="{351FA6FF-F015-48F5-82AA-7787CCA7952B}" type="parTrans" cxnId="{636BACD4-2D9A-481F-8AF8-40D979A7792A}">
      <dgm:prSet/>
      <dgm:spPr/>
      <dgm:t>
        <a:bodyPr/>
        <a:lstStyle/>
        <a:p>
          <a:endParaRPr lang="ru-RU"/>
        </a:p>
      </dgm:t>
    </dgm:pt>
    <dgm:pt modelId="{C5DDC6DE-7E52-4539-8708-A50B38B8D6CA}" type="sibTrans" cxnId="{636BACD4-2D9A-481F-8AF8-40D979A7792A}">
      <dgm:prSet/>
      <dgm:spPr/>
      <dgm:t>
        <a:bodyPr/>
        <a:lstStyle/>
        <a:p>
          <a:endParaRPr lang="ru-RU"/>
        </a:p>
      </dgm:t>
    </dgm:pt>
    <dgm:pt modelId="{3D8F2F1B-BA89-4626-BEE3-9B17ACB4D50D}" type="pres">
      <dgm:prSet presAssocID="{58BC9B6F-66B7-4CCB-849D-C7BB2B44187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E2DAD58-16AB-4115-8257-AC4A989E0093}" type="pres">
      <dgm:prSet presAssocID="{D672271C-1B45-4A81-AF32-C260FA0CCF8B}" presName="composite" presStyleCnt="0"/>
      <dgm:spPr/>
    </dgm:pt>
    <dgm:pt modelId="{E630444F-2A9F-46D5-B03C-442D86582F07}" type="pres">
      <dgm:prSet presAssocID="{D672271C-1B45-4A81-AF32-C260FA0CCF8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3A29C-1CB1-4596-AE8B-2ABEA9B0357D}" type="pres">
      <dgm:prSet presAssocID="{D672271C-1B45-4A81-AF32-C260FA0CCF8B}" presName="Childtext1" presStyleLbl="revTx" presStyleIdx="0" presStyleCnt="3" custScaleX="234657" custLinFactNeighborX="71174" custLinFactNeighborY="-8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DDC16-F398-4306-9E62-3D08E74D129A}" type="pres">
      <dgm:prSet presAssocID="{D672271C-1B45-4A81-AF32-C260FA0CCF8B}" presName="BalanceSpacing" presStyleCnt="0"/>
      <dgm:spPr/>
    </dgm:pt>
    <dgm:pt modelId="{8B072B64-B620-4D4D-9E36-3AAB1871F387}" type="pres">
      <dgm:prSet presAssocID="{D672271C-1B45-4A81-AF32-C260FA0CCF8B}" presName="BalanceSpacing1" presStyleCnt="0"/>
      <dgm:spPr/>
    </dgm:pt>
    <dgm:pt modelId="{28D5056D-EADB-40B6-890C-5A8A85A28606}" type="pres">
      <dgm:prSet presAssocID="{3CACEC99-2116-4BB9-8860-B06198C1BD88}" presName="Accent1Text" presStyleLbl="node1" presStyleIdx="1" presStyleCnt="6"/>
      <dgm:spPr/>
      <dgm:t>
        <a:bodyPr/>
        <a:lstStyle/>
        <a:p>
          <a:endParaRPr lang="ru-RU"/>
        </a:p>
      </dgm:t>
    </dgm:pt>
    <dgm:pt modelId="{A804D75E-53F8-40FE-B2DA-CD6F81B3E559}" type="pres">
      <dgm:prSet presAssocID="{3CACEC99-2116-4BB9-8860-B06198C1BD88}" presName="spaceBetweenRectangles" presStyleCnt="0"/>
      <dgm:spPr/>
    </dgm:pt>
    <dgm:pt modelId="{1761A1ED-FC8F-4E71-9F93-DF53DA33BCA0}" type="pres">
      <dgm:prSet presAssocID="{47C5AEFE-D73A-4683-8849-B2D49BD05495}" presName="composite" presStyleCnt="0"/>
      <dgm:spPr/>
    </dgm:pt>
    <dgm:pt modelId="{65E2A4C7-FBB5-4F69-A673-FE159429A5E3}" type="pres">
      <dgm:prSet presAssocID="{47C5AEFE-D73A-4683-8849-B2D49BD05495}" presName="Parent1" presStyleLbl="node1" presStyleIdx="2" presStyleCnt="6" custLinFactNeighborX="-37942" custLinFactNeighborY="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5AF42-67BB-459D-89DD-7AAEC8A6E6A0}" type="pres">
      <dgm:prSet presAssocID="{47C5AEFE-D73A-4683-8849-B2D49BD05495}" presName="Childtext1" presStyleLbl="revTx" presStyleIdx="1" presStyleCnt="3" custScaleX="269768" custScaleY="30352" custLinFactX="-18967" custLinFactNeighborX="-100000" custLinFactNeighborY="-70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8B629-92FF-4EE1-B1B9-477D87580830}" type="pres">
      <dgm:prSet presAssocID="{47C5AEFE-D73A-4683-8849-B2D49BD05495}" presName="BalanceSpacing" presStyleCnt="0"/>
      <dgm:spPr/>
    </dgm:pt>
    <dgm:pt modelId="{73A3E3BE-0A61-4FD7-B594-3373272EB3A2}" type="pres">
      <dgm:prSet presAssocID="{47C5AEFE-D73A-4683-8849-B2D49BD05495}" presName="BalanceSpacing1" presStyleCnt="0"/>
      <dgm:spPr/>
    </dgm:pt>
    <dgm:pt modelId="{BDFE3831-7EF6-4D0F-9BC7-4D9452B89D2E}" type="pres">
      <dgm:prSet presAssocID="{B8A723A9-39AD-4EAF-B1F6-226D93B7D16D}" presName="Accent1Text" presStyleLbl="node1" presStyleIdx="3" presStyleCnt="6" custLinFactNeighborX="-43871" custLinFactNeighborY="1547"/>
      <dgm:spPr/>
      <dgm:t>
        <a:bodyPr/>
        <a:lstStyle/>
        <a:p>
          <a:endParaRPr lang="ru-RU"/>
        </a:p>
      </dgm:t>
    </dgm:pt>
    <dgm:pt modelId="{D5AAB2AD-1AAD-46DB-BE75-D6CA0772AF2B}" type="pres">
      <dgm:prSet presAssocID="{B8A723A9-39AD-4EAF-B1F6-226D93B7D16D}" presName="spaceBetweenRectangles" presStyleCnt="0"/>
      <dgm:spPr/>
    </dgm:pt>
    <dgm:pt modelId="{8AE29FD2-8B7E-462F-A78E-003C7F4D039B}" type="pres">
      <dgm:prSet presAssocID="{BE25C8A6-6EC9-4243-A916-36F4C4D911A0}" presName="composite" presStyleCnt="0"/>
      <dgm:spPr/>
    </dgm:pt>
    <dgm:pt modelId="{911D034E-590B-4E8C-AA93-8C789AEE71FD}" type="pres">
      <dgm:prSet presAssocID="{BE25C8A6-6EC9-4243-A916-36F4C4D911A0}" presName="Parent1" presStyleLbl="node1" presStyleIdx="4" presStyleCnt="6" custLinFactNeighborX="-6521" custLinFactNeighborY="-5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1C312-10A3-408B-B8BE-902DA18718E5}" type="pres">
      <dgm:prSet presAssocID="{BE25C8A6-6EC9-4243-A916-36F4C4D911A0}" presName="Childtext1" presStyleLbl="revTx" presStyleIdx="2" presStyleCnt="3" custScaleX="207851" custScaleY="56887" custLinFactNeighborX="670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8BE96-DDAE-4B89-847E-F3DC9E5F68A6}" type="pres">
      <dgm:prSet presAssocID="{BE25C8A6-6EC9-4243-A916-36F4C4D911A0}" presName="BalanceSpacing" presStyleCnt="0"/>
      <dgm:spPr/>
    </dgm:pt>
    <dgm:pt modelId="{2F077AA4-F172-4C27-9793-8D797E3739ED}" type="pres">
      <dgm:prSet presAssocID="{BE25C8A6-6EC9-4243-A916-36F4C4D911A0}" presName="BalanceSpacing1" presStyleCnt="0"/>
      <dgm:spPr/>
    </dgm:pt>
    <dgm:pt modelId="{E36778B3-5C42-41E2-A395-F9A4FC2E22F6}" type="pres">
      <dgm:prSet presAssocID="{93DAA163-C0EF-40A5-A9F3-3C7A4C3FBFF8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6D7E6894-4123-4D26-9E12-C22DAD6F1EF5}" type="presOf" srcId="{D672271C-1B45-4A81-AF32-C260FA0CCF8B}" destId="{E630444F-2A9F-46D5-B03C-442D86582F07}" srcOrd="0" destOrd="0" presId="urn:microsoft.com/office/officeart/2008/layout/AlternatingHexagons"/>
    <dgm:cxn modelId="{CF7460E2-048D-4A04-997A-33C3FF712009}" type="presOf" srcId="{B8A723A9-39AD-4EAF-B1F6-226D93B7D16D}" destId="{BDFE3831-7EF6-4D0F-9BC7-4D9452B89D2E}" srcOrd="0" destOrd="0" presId="urn:microsoft.com/office/officeart/2008/layout/AlternatingHexagons"/>
    <dgm:cxn modelId="{FEEB29E7-D7C6-418E-9B58-FD6590388215}" type="presOf" srcId="{7F48E6EF-3B4A-4716-9CEE-9C3ADEE9A7ED}" destId="{8D55AF42-67BB-459D-89DD-7AAEC8A6E6A0}" srcOrd="0" destOrd="0" presId="urn:microsoft.com/office/officeart/2008/layout/AlternatingHexagons"/>
    <dgm:cxn modelId="{84483CF8-A5AE-4E75-9F92-DCAF1145E2A6}" type="presOf" srcId="{3CACEC99-2116-4BB9-8860-B06198C1BD88}" destId="{28D5056D-EADB-40B6-890C-5A8A85A28606}" srcOrd="0" destOrd="0" presId="urn:microsoft.com/office/officeart/2008/layout/AlternatingHexagons"/>
    <dgm:cxn modelId="{8D11E23D-9545-4D7A-A7F4-01B31F410D81}" srcId="{58BC9B6F-66B7-4CCB-849D-C7BB2B441874}" destId="{D672271C-1B45-4A81-AF32-C260FA0CCF8B}" srcOrd="0" destOrd="0" parTransId="{1D5B6877-C3AB-4E77-8140-7502709D503F}" sibTransId="{3CACEC99-2116-4BB9-8860-B06198C1BD88}"/>
    <dgm:cxn modelId="{02AB53CC-392A-4F9A-ACE1-E7F13DC07F10}" srcId="{58BC9B6F-66B7-4CCB-849D-C7BB2B441874}" destId="{BE25C8A6-6EC9-4243-A916-36F4C4D911A0}" srcOrd="2" destOrd="0" parTransId="{A4669016-3DF9-4BFE-874E-0F639D20DE7A}" sibTransId="{93DAA163-C0EF-40A5-A9F3-3C7A4C3FBFF8}"/>
    <dgm:cxn modelId="{636BACD4-2D9A-481F-8AF8-40D979A7792A}" srcId="{BE25C8A6-6EC9-4243-A916-36F4C4D911A0}" destId="{406336B1-52A0-463B-87DF-A2B2D8CAB007}" srcOrd="0" destOrd="0" parTransId="{351FA6FF-F015-48F5-82AA-7787CCA7952B}" sibTransId="{C5DDC6DE-7E52-4539-8708-A50B38B8D6CA}"/>
    <dgm:cxn modelId="{B587492E-605A-4015-BD55-D44876289BEA}" type="presOf" srcId="{58BC9B6F-66B7-4CCB-849D-C7BB2B441874}" destId="{3D8F2F1B-BA89-4626-BEE3-9B17ACB4D50D}" srcOrd="0" destOrd="0" presId="urn:microsoft.com/office/officeart/2008/layout/AlternatingHexagons"/>
    <dgm:cxn modelId="{F95CD710-0070-4A18-B259-311C56A4AB15}" srcId="{58BC9B6F-66B7-4CCB-849D-C7BB2B441874}" destId="{47C5AEFE-D73A-4683-8849-B2D49BD05495}" srcOrd="1" destOrd="0" parTransId="{E55578B2-AB5B-4726-805F-4ABD24622088}" sibTransId="{B8A723A9-39AD-4EAF-B1F6-226D93B7D16D}"/>
    <dgm:cxn modelId="{E668A467-F37A-478D-849C-BE4871753CAA}" type="presOf" srcId="{47C5AEFE-D73A-4683-8849-B2D49BD05495}" destId="{65E2A4C7-FBB5-4F69-A673-FE159429A5E3}" srcOrd="0" destOrd="0" presId="urn:microsoft.com/office/officeart/2008/layout/AlternatingHexagons"/>
    <dgm:cxn modelId="{97E721CE-AB33-42D8-8779-A31A695F3573}" type="presOf" srcId="{4DBCA06E-6C9C-4BDD-92EB-3414966F72E6}" destId="{1413A29C-1CB1-4596-AE8B-2ABEA9B0357D}" srcOrd="0" destOrd="0" presId="urn:microsoft.com/office/officeart/2008/layout/AlternatingHexagons"/>
    <dgm:cxn modelId="{8472A4E4-DD6D-4786-8D83-ED2E4DE469DC}" type="presOf" srcId="{BE25C8A6-6EC9-4243-A916-36F4C4D911A0}" destId="{911D034E-590B-4E8C-AA93-8C789AEE71FD}" srcOrd="0" destOrd="0" presId="urn:microsoft.com/office/officeart/2008/layout/AlternatingHexagons"/>
    <dgm:cxn modelId="{8F6788DC-CC6F-4191-A095-F8AF6AA1AE14}" srcId="{47C5AEFE-D73A-4683-8849-B2D49BD05495}" destId="{7F48E6EF-3B4A-4716-9CEE-9C3ADEE9A7ED}" srcOrd="0" destOrd="0" parTransId="{AA52E265-E0F2-43B2-8436-CD7CA2DA88CC}" sibTransId="{271E421A-AE46-4C83-8B5F-6F75876860F5}"/>
    <dgm:cxn modelId="{BDC9374E-12CA-4E4C-874D-A188D64F9249}" srcId="{D672271C-1B45-4A81-AF32-C260FA0CCF8B}" destId="{4DBCA06E-6C9C-4BDD-92EB-3414966F72E6}" srcOrd="0" destOrd="0" parTransId="{36D91A4E-0A0A-4759-9AFA-D6AF3031D96C}" sibTransId="{F38E71FC-B02D-4B80-BE37-39C0636BDF8B}"/>
    <dgm:cxn modelId="{BF92EBCD-FFB4-4319-BD52-F2C287E12B52}" type="presOf" srcId="{406336B1-52A0-463B-87DF-A2B2D8CAB007}" destId="{46C1C312-10A3-408B-B8BE-902DA18718E5}" srcOrd="0" destOrd="0" presId="urn:microsoft.com/office/officeart/2008/layout/AlternatingHexagons"/>
    <dgm:cxn modelId="{C380A82F-A14F-4AB0-ABB9-86563853F100}" type="presOf" srcId="{93DAA163-C0EF-40A5-A9F3-3C7A4C3FBFF8}" destId="{E36778B3-5C42-41E2-A395-F9A4FC2E22F6}" srcOrd="0" destOrd="0" presId="urn:microsoft.com/office/officeart/2008/layout/AlternatingHexagons"/>
    <dgm:cxn modelId="{3C90A586-8C34-469A-952F-A648487D55C0}" type="presParOf" srcId="{3D8F2F1B-BA89-4626-BEE3-9B17ACB4D50D}" destId="{4E2DAD58-16AB-4115-8257-AC4A989E0093}" srcOrd="0" destOrd="0" presId="urn:microsoft.com/office/officeart/2008/layout/AlternatingHexagons"/>
    <dgm:cxn modelId="{BA06EFCC-9505-4C77-B465-833A9E85958E}" type="presParOf" srcId="{4E2DAD58-16AB-4115-8257-AC4A989E0093}" destId="{E630444F-2A9F-46D5-B03C-442D86582F07}" srcOrd="0" destOrd="0" presId="urn:microsoft.com/office/officeart/2008/layout/AlternatingHexagons"/>
    <dgm:cxn modelId="{4B128D62-F324-4865-B11E-0607FEAEAD86}" type="presParOf" srcId="{4E2DAD58-16AB-4115-8257-AC4A989E0093}" destId="{1413A29C-1CB1-4596-AE8B-2ABEA9B0357D}" srcOrd="1" destOrd="0" presId="urn:microsoft.com/office/officeart/2008/layout/AlternatingHexagons"/>
    <dgm:cxn modelId="{9CFD19AA-E4CA-4E78-BF95-3D196D37EABA}" type="presParOf" srcId="{4E2DAD58-16AB-4115-8257-AC4A989E0093}" destId="{518DDC16-F398-4306-9E62-3D08E74D129A}" srcOrd="2" destOrd="0" presId="urn:microsoft.com/office/officeart/2008/layout/AlternatingHexagons"/>
    <dgm:cxn modelId="{DB5F6FA5-A0B4-4BCB-8268-E375D543A3D4}" type="presParOf" srcId="{4E2DAD58-16AB-4115-8257-AC4A989E0093}" destId="{8B072B64-B620-4D4D-9E36-3AAB1871F387}" srcOrd="3" destOrd="0" presId="urn:microsoft.com/office/officeart/2008/layout/AlternatingHexagons"/>
    <dgm:cxn modelId="{108A90B8-4C6F-4625-8A6D-EB80ED72038B}" type="presParOf" srcId="{4E2DAD58-16AB-4115-8257-AC4A989E0093}" destId="{28D5056D-EADB-40B6-890C-5A8A85A28606}" srcOrd="4" destOrd="0" presId="urn:microsoft.com/office/officeart/2008/layout/AlternatingHexagons"/>
    <dgm:cxn modelId="{D67E3C28-B0FC-482F-A0FE-66E7D74D9702}" type="presParOf" srcId="{3D8F2F1B-BA89-4626-BEE3-9B17ACB4D50D}" destId="{A804D75E-53F8-40FE-B2DA-CD6F81B3E559}" srcOrd="1" destOrd="0" presId="urn:microsoft.com/office/officeart/2008/layout/AlternatingHexagons"/>
    <dgm:cxn modelId="{4C0D2606-1E02-40B7-86DB-6D82CFD18689}" type="presParOf" srcId="{3D8F2F1B-BA89-4626-BEE3-9B17ACB4D50D}" destId="{1761A1ED-FC8F-4E71-9F93-DF53DA33BCA0}" srcOrd="2" destOrd="0" presId="urn:microsoft.com/office/officeart/2008/layout/AlternatingHexagons"/>
    <dgm:cxn modelId="{A6060553-E8A7-4CF6-80D4-C34EB99627DF}" type="presParOf" srcId="{1761A1ED-FC8F-4E71-9F93-DF53DA33BCA0}" destId="{65E2A4C7-FBB5-4F69-A673-FE159429A5E3}" srcOrd="0" destOrd="0" presId="urn:microsoft.com/office/officeart/2008/layout/AlternatingHexagons"/>
    <dgm:cxn modelId="{1FC54AF6-880C-4EAE-93CC-05DDFE5615BA}" type="presParOf" srcId="{1761A1ED-FC8F-4E71-9F93-DF53DA33BCA0}" destId="{8D55AF42-67BB-459D-89DD-7AAEC8A6E6A0}" srcOrd="1" destOrd="0" presId="urn:microsoft.com/office/officeart/2008/layout/AlternatingHexagons"/>
    <dgm:cxn modelId="{FDA8673D-6E3D-49D9-8FD6-4196613CE901}" type="presParOf" srcId="{1761A1ED-FC8F-4E71-9F93-DF53DA33BCA0}" destId="{B508B629-92FF-4EE1-B1B9-477D87580830}" srcOrd="2" destOrd="0" presId="urn:microsoft.com/office/officeart/2008/layout/AlternatingHexagons"/>
    <dgm:cxn modelId="{C8118DA5-2EBE-429A-953E-85B006740EF6}" type="presParOf" srcId="{1761A1ED-FC8F-4E71-9F93-DF53DA33BCA0}" destId="{73A3E3BE-0A61-4FD7-B594-3373272EB3A2}" srcOrd="3" destOrd="0" presId="urn:microsoft.com/office/officeart/2008/layout/AlternatingHexagons"/>
    <dgm:cxn modelId="{113FE9B7-4733-4E9A-9307-786AB91B8026}" type="presParOf" srcId="{1761A1ED-FC8F-4E71-9F93-DF53DA33BCA0}" destId="{BDFE3831-7EF6-4D0F-9BC7-4D9452B89D2E}" srcOrd="4" destOrd="0" presId="urn:microsoft.com/office/officeart/2008/layout/AlternatingHexagons"/>
    <dgm:cxn modelId="{A42D8D23-C721-428F-9ADC-047C899211BA}" type="presParOf" srcId="{3D8F2F1B-BA89-4626-BEE3-9B17ACB4D50D}" destId="{D5AAB2AD-1AAD-46DB-BE75-D6CA0772AF2B}" srcOrd="3" destOrd="0" presId="urn:microsoft.com/office/officeart/2008/layout/AlternatingHexagons"/>
    <dgm:cxn modelId="{C808105D-4DFA-47B9-B20C-8015E47B01F4}" type="presParOf" srcId="{3D8F2F1B-BA89-4626-BEE3-9B17ACB4D50D}" destId="{8AE29FD2-8B7E-462F-A78E-003C7F4D039B}" srcOrd="4" destOrd="0" presId="urn:microsoft.com/office/officeart/2008/layout/AlternatingHexagons"/>
    <dgm:cxn modelId="{94EB0646-B57B-4FFC-B96F-7CE2AEC0EA4B}" type="presParOf" srcId="{8AE29FD2-8B7E-462F-A78E-003C7F4D039B}" destId="{911D034E-590B-4E8C-AA93-8C789AEE71FD}" srcOrd="0" destOrd="0" presId="urn:microsoft.com/office/officeart/2008/layout/AlternatingHexagons"/>
    <dgm:cxn modelId="{9F9F377F-95C0-47E3-BD00-7C3A718EF07B}" type="presParOf" srcId="{8AE29FD2-8B7E-462F-A78E-003C7F4D039B}" destId="{46C1C312-10A3-408B-B8BE-902DA18718E5}" srcOrd="1" destOrd="0" presId="urn:microsoft.com/office/officeart/2008/layout/AlternatingHexagons"/>
    <dgm:cxn modelId="{01309E72-3498-412F-B90F-735FFEDD0A8D}" type="presParOf" srcId="{8AE29FD2-8B7E-462F-A78E-003C7F4D039B}" destId="{1D98BE96-DDAE-4B89-847E-F3DC9E5F68A6}" srcOrd="2" destOrd="0" presId="urn:microsoft.com/office/officeart/2008/layout/AlternatingHexagons"/>
    <dgm:cxn modelId="{46EAA3FF-8BC2-443F-8E08-3301511E8832}" type="presParOf" srcId="{8AE29FD2-8B7E-462F-A78E-003C7F4D039B}" destId="{2F077AA4-F172-4C27-9793-8D797E3739ED}" srcOrd="3" destOrd="0" presId="urn:microsoft.com/office/officeart/2008/layout/AlternatingHexagons"/>
    <dgm:cxn modelId="{5589EF4A-35E9-4C39-8706-5C2B17BE34E2}" type="presParOf" srcId="{8AE29FD2-8B7E-462F-A78E-003C7F4D039B}" destId="{E36778B3-5C42-41E2-A395-F9A4FC2E22F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30444F-2A9F-46D5-B03C-442D86582F07}">
      <dsp:nvSpPr>
        <dsp:cNvPr id="0" name=""/>
        <dsp:cNvSpPr/>
      </dsp:nvSpPr>
      <dsp:spPr>
        <a:xfrm rot="5400000">
          <a:off x="4056241" y="98796"/>
          <a:ext cx="1489769" cy="129609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ГИА</a:t>
          </a:r>
          <a:endParaRPr lang="ru-RU" sz="2300" kern="1200" dirty="0"/>
        </a:p>
      </dsp:txBody>
      <dsp:txXfrm rot="-5400000">
        <a:off x="4355051" y="234117"/>
        <a:ext cx="892149" cy="1025457"/>
      </dsp:txXfrm>
    </dsp:sp>
    <dsp:sp modelId="{1413A29C-1CB1-4596-AE8B-2ABEA9B0357D}">
      <dsp:nvSpPr>
        <dsp:cNvPr id="0" name=""/>
        <dsp:cNvSpPr/>
      </dsp:nvSpPr>
      <dsp:spPr>
        <a:xfrm>
          <a:off x="5552440" y="292228"/>
          <a:ext cx="3901366" cy="893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u="sng" kern="1200" dirty="0" smtClean="0"/>
            <a:t>Всероссийские проверочные работы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u="sng" kern="1200" dirty="0" smtClean="0"/>
            <a:t>Государственная итоговая аттестация</a:t>
          </a:r>
          <a:endParaRPr lang="ru-RU" sz="1700" u="sng" kern="1200" dirty="0"/>
        </a:p>
      </dsp:txBody>
      <dsp:txXfrm>
        <a:off x="5552440" y="292228"/>
        <a:ext cx="3901366" cy="893861"/>
      </dsp:txXfrm>
    </dsp:sp>
    <dsp:sp modelId="{28D5056D-EADB-40B6-890C-5A8A85A28606}">
      <dsp:nvSpPr>
        <dsp:cNvPr id="0" name=""/>
        <dsp:cNvSpPr/>
      </dsp:nvSpPr>
      <dsp:spPr>
        <a:xfrm rot="5400000">
          <a:off x="2656454" y="98796"/>
          <a:ext cx="1489769" cy="129609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ВПР</a:t>
          </a:r>
          <a:endParaRPr lang="ru-RU" sz="3600" kern="1200" dirty="0"/>
        </a:p>
      </dsp:txBody>
      <dsp:txXfrm rot="-5400000">
        <a:off x="2955264" y="234117"/>
        <a:ext cx="892149" cy="1025457"/>
      </dsp:txXfrm>
    </dsp:sp>
    <dsp:sp modelId="{65E2A4C7-FBB5-4F69-A673-FE159429A5E3}">
      <dsp:nvSpPr>
        <dsp:cNvPr id="0" name=""/>
        <dsp:cNvSpPr/>
      </dsp:nvSpPr>
      <dsp:spPr>
        <a:xfrm rot="5400000">
          <a:off x="4104467" y="1363327"/>
          <a:ext cx="1489769" cy="129609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НИКО</a:t>
          </a:r>
          <a:endParaRPr lang="ru-RU" sz="2300" kern="1200" dirty="0"/>
        </a:p>
      </dsp:txBody>
      <dsp:txXfrm rot="-5400000">
        <a:off x="4403277" y="1498648"/>
        <a:ext cx="892149" cy="1025457"/>
      </dsp:txXfrm>
    </dsp:sp>
    <dsp:sp modelId="{8D55AF42-67BB-459D-89DD-7AAEC8A6E6A0}">
      <dsp:nvSpPr>
        <dsp:cNvPr id="0" name=""/>
        <dsp:cNvSpPr/>
      </dsp:nvSpPr>
      <dsp:spPr>
        <a:xfrm>
          <a:off x="0" y="1812353"/>
          <a:ext cx="4340435" cy="271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sng" kern="1200" dirty="0" smtClean="0"/>
            <a:t>Национальные исследования качества образования</a:t>
          </a:r>
          <a:endParaRPr lang="ru-RU" sz="1400" u="sng" kern="1200" dirty="0"/>
        </a:p>
      </dsp:txBody>
      <dsp:txXfrm>
        <a:off x="0" y="1812353"/>
        <a:ext cx="4340435" cy="271304"/>
      </dsp:txXfrm>
    </dsp:sp>
    <dsp:sp modelId="{BDFE3831-7EF6-4D0F-9BC7-4D9452B89D2E}">
      <dsp:nvSpPr>
        <dsp:cNvPr id="0" name=""/>
        <dsp:cNvSpPr/>
      </dsp:nvSpPr>
      <dsp:spPr>
        <a:xfrm rot="5400000">
          <a:off x="5427409" y="1386359"/>
          <a:ext cx="1489769" cy="129609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726219" y="1521680"/>
        <a:ext cx="892149" cy="1025457"/>
      </dsp:txXfrm>
    </dsp:sp>
    <dsp:sp modelId="{911D034E-590B-4E8C-AA93-8C789AEE71FD}">
      <dsp:nvSpPr>
        <dsp:cNvPr id="0" name=""/>
        <dsp:cNvSpPr/>
      </dsp:nvSpPr>
      <dsp:spPr>
        <a:xfrm rot="5400000">
          <a:off x="4083141" y="2620141"/>
          <a:ext cx="1489769" cy="129609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МИ</a:t>
          </a:r>
          <a:endParaRPr lang="ru-RU" sz="2300" kern="1200" dirty="0"/>
        </a:p>
      </dsp:txBody>
      <dsp:txXfrm rot="-5400000">
        <a:off x="4381951" y="2755462"/>
        <a:ext cx="892149" cy="1025457"/>
      </dsp:txXfrm>
    </dsp:sp>
    <dsp:sp modelId="{46C1C312-10A3-408B-B8BE-902DA18718E5}">
      <dsp:nvSpPr>
        <dsp:cNvPr id="0" name=""/>
        <dsp:cNvSpPr/>
      </dsp:nvSpPr>
      <dsp:spPr>
        <a:xfrm>
          <a:off x="5817531" y="3021633"/>
          <a:ext cx="3455694" cy="508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Международные исследования </a:t>
          </a:r>
          <a:endParaRPr lang="ru-RU" sz="1600" u="sng" kern="1200" dirty="0"/>
        </a:p>
      </dsp:txBody>
      <dsp:txXfrm>
        <a:off x="5817531" y="3021633"/>
        <a:ext cx="3455694" cy="508491"/>
      </dsp:txXfrm>
    </dsp:sp>
    <dsp:sp modelId="{E36778B3-5C42-41E2-A395-F9A4FC2E22F6}">
      <dsp:nvSpPr>
        <dsp:cNvPr id="0" name=""/>
        <dsp:cNvSpPr/>
      </dsp:nvSpPr>
      <dsp:spPr>
        <a:xfrm rot="5400000">
          <a:off x="2767872" y="2627829"/>
          <a:ext cx="1489769" cy="129609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PISA</a:t>
          </a:r>
          <a:endParaRPr lang="ru-RU" sz="3600" kern="1200" dirty="0"/>
        </a:p>
      </dsp:txBody>
      <dsp:txXfrm rot="-5400000">
        <a:off x="3066682" y="2763150"/>
        <a:ext cx="892149" cy="1025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58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2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50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78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32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7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75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69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36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F1F1F52-2E7D-4ED0-ACDB-25F8ECFA8FA4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02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10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F1F1F52-2E7D-4ED0-ACDB-25F8ECFA8FA4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11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esh.edu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6335" y="872836"/>
            <a:ext cx="9861665" cy="3458095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Районное методическое объединение заместителей директоров, методистов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функциональной грамотности обучающихся в урочной и внеурочной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деятельности», 24.11.2021г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84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42171" cy="141379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– это способность применять полученные знания, умения и навыки для решения широкого диапазона жизненных задач.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44189"/>
            <a:ext cx="10515600" cy="3341715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российские школьники обладают значительным объемом знаний, но не умеют грамотно, функционально пользоваться этими знаниями.</a:t>
            </a:r>
          </a:p>
          <a:p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вхождение Российской Федерации в 10 стран по качеству общего образования. </a:t>
            </a:r>
          </a:p>
          <a:p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(сейчас)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Тюменская область  в рейтинге на 77 месте по результатам обучения школьников.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466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Где оценивается функциональная грамотность?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22241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07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30777" y="1754294"/>
            <a:ext cx="4937760" cy="4023360"/>
          </a:xfrm>
        </p:spPr>
        <p:txBody>
          <a:bodyPr>
            <a:no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уровень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федеральной службы по надзору в сфере образования и науки, министерства просвещения РФ от 06.05.2019г № 590\219 «Об утверждении методологии и критериев оценки качества общего образования в ОО на основе практики международных исследований качества подготовки обучающихся»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26.01.2021 № ТВ-94\04 «Об электронном банке тренировочных заданий по оценке функциональной грамотности»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(Департаменту цифровой трансформации и больших данных) от 22.03.2021 №04-238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электронном банке тренировочных заданий по оценке функциональной грамотности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просвещения РФ (Департаменту цифровой трансформации и больших данных)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14.09.2021г № 03-1510 «Об организации работы по повышению функциональной грамотности»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просвещения РФ (Департаменту цифровой трансформации и больших данных)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17.09.2021 № 03-1526 «О методическом обеспечении работы по повышению функциональной грамотности»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образования и науки Тюменской области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21.04.2021г № 264\ОД «Об утверждении плана мероприятий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у обучающихся функциональной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образования и науки Тюменской области от 17.09.2021г № 667\ОД «Об утверждении плана мероприятий по формированию у обучающихся функциональной грамотности в 2021-2022 учебном году»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28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129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отдела образования администрации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Ишимского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Тюменской области от 12.10.2021г № 89 «Об утверждении плана мероприятий по формированию у обучающихся функциональной грамотности в 2021-2022 учебном году»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отдела образования администрации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Ишимского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Тюменской области от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12.10.2021г № 90 «Об утверждении состава рабочей группы по координации работы по формированию у обучающихся функциональной грамотности»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уровень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МАОУ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Тоболовская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от 13.10.2021г № 166 «Об утверждении плана мероприятий по формированию у обучающихся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грамотности в 2021-2022 учебном году»</a:t>
            </a:r>
          </a:p>
        </p:txBody>
      </p:sp>
    </p:spTree>
    <p:extLst>
      <p:ext uri="{BB962C8B-B14F-4D97-AF65-F5344CB8AC3E}">
        <p14:creationId xmlns:p14="http://schemas.microsoft.com/office/powerpoint/2010/main" val="163657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016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функциональной грамотности: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607" y="1812483"/>
            <a:ext cx="8744989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1</a:t>
            </a:r>
            <a:r>
              <a:rPr lang="ru-RU" dirty="0" smtClean="0"/>
              <a:t>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Читательская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Естественнонаучная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инансовая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Глобальные компетенции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Креативное мышление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821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600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Апробация, письмо от 06.10.2021г № 871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14.10\15.10 – глобальные компетенции, 8 класс (26 человек)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28.10\29.10 – естественнонаучная грамотность, 9 класс (16 человек)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онлайн с использованием автоматизированной системы «Российская электронная школа» (РЭШ), ссылка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https://resh.edu.ru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/>
              <a:t>все необходимые для работы материалы находятся в информационно-телекоммуникационной сети «Интернет» по адресам: https://fg.resh.edu.ru/, https://</a:t>
            </a:r>
            <a:r>
              <a:rPr lang="ru-RU" sz="2400" dirty="0" smtClean="0"/>
              <a:t>fipi.ru/otkrytyy-bank-zadaniydlya-otsenki-yestestvennonauchnoy-gramotnosti, </a:t>
            </a:r>
            <a:r>
              <a:rPr lang="en-US" sz="2400" dirty="0"/>
              <a:t>http://</a:t>
            </a:r>
            <a:r>
              <a:rPr lang="en-US" sz="2400" dirty="0" smtClean="0"/>
              <a:t>skiv.instrao.ru/bank-zadaniy/chitatelskaya-gramotnost</a:t>
            </a:r>
            <a:endParaRPr lang="ru-RU" sz="2400" dirty="0" smtClean="0"/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78902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171</TotalTime>
  <Words>479</Words>
  <Application>Microsoft Office PowerPoint</Application>
  <PresentationFormat>Широкоэкранный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Times New Roman</vt:lpstr>
      <vt:lpstr>Wingdings</vt:lpstr>
      <vt:lpstr>Ретро</vt:lpstr>
      <vt:lpstr>Районное методическое объединение заместителей директоров, методистов  «Развитие функциональной грамотности обучающихся в урочной и внеурочной деятельности», 24.11.2021г</vt:lpstr>
      <vt:lpstr>Функциональная грамотность – это способность применять полученные знания, умения и навыки для решения широкого диапазона жизненных задач.</vt:lpstr>
      <vt:lpstr>Где оценивается функциональная грамотность?</vt:lpstr>
      <vt:lpstr>Нормативно-правовая база</vt:lpstr>
      <vt:lpstr>Нормативно-правовая база</vt:lpstr>
      <vt:lpstr>Направления функциональной грамотности:</vt:lpstr>
      <vt:lpstr>Апробация, письмо от 06.10.2021г № 871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Районное методическое объединение заместителей директоров, методистов  «Развитие функциональной грамотности обучающихся в урочной и внеурочной деятельности», 24.11.2021г</dc:title>
  <dc:creator>Админ</dc:creator>
  <cp:lastModifiedBy>Админ</cp:lastModifiedBy>
  <cp:revision>14</cp:revision>
  <cp:lastPrinted>2021-11-23T04:11:45Z</cp:lastPrinted>
  <dcterms:created xsi:type="dcterms:W3CDTF">2021-11-17T11:20:31Z</dcterms:created>
  <dcterms:modified xsi:type="dcterms:W3CDTF">2021-11-23T04:19:51Z</dcterms:modified>
</cp:coreProperties>
</file>