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8100F8-DDBF-4DE1-B131-606B91EF8DF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bin"/><Relationship Id="rId4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99392"/>
            <a:ext cx="7772400" cy="1008112"/>
          </a:xfrm>
        </p:spPr>
        <p:txBody>
          <a:bodyPr/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Игра 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«</a:t>
            </a:r>
            <a:r>
              <a:rPr lang="ru-RU" sz="7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Один</a:t>
            </a:r>
            <a:r>
              <a:rPr lang="ru-RU" sz="7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»- 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«Много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»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Воспитатель: </a:t>
            </a:r>
            <a:b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Кривопалова М.С.</a:t>
            </a:r>
            <a:b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2021 г.</a:t>
            </a:r>
            <a:endParaRPr lang="ru-RU" sz="4000" b="1" dirty="0">
              <a:solidFill>
                <a:srgbClr val="FF0000"/>
              </a:solidFill>
              <a:latin typeface="Ampir Deco" pitchFamily="2" charset="0"/>
            </a:endParaRPr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660232" y="3717032"/>
            <a:ext cx="2619364" cy="3210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912386" y="2356704"/>
            <a:ext cx="2693907" cy="1912674"/>
          </a:xfrm>
          <a:prstGeom prst="rect">
            <a:avLst/>
          </a:prstGeom>
        </p:spPr>
      </p:pic>
      <p:pic>
        <p:nvPicPr>
          <p:cNvPr id="10" name="Рисунок 9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3720697" y="2572728"/>
            <a:ext cx="2693907" cy="1912674"/>
          </a:xfrm>
          <a:prstGeom prst="rect">
            <a:avLst/>
          </a:prstGeom>
        </p:spPr>
      </p:pic>
      <p:pic>
        <p:nvPicPr>
          <p:cNvPr id="11" name="Рисунок 10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5232866" y="1348593"/>
            <a:ext cx="2693907" cy="1912674"/>
          </a:xfrm>
          <a:prstGeom prst="rect">
            <a:avLst/>
          </a:prstGeom>
        </p:spPr>
      </p:pic>
      <p:pic>
        <p:nvPicPr>
          <p:cNvPr id="12" name="Рисунок 11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2297347" y="1117630"/>
            <a:ext cx="2693907" cy="191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" action="ppaction://noaction">
              <a:snd r:embed="rId2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Содержимое 8" descr="4401369-thumb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772816"/>
            <a:ext cx="2381250" cy="2619375"/>
          </a:xfrm>
        </p:spPr>
      </p:pic>
      <p:pic>
        <p:nvPicPr>
          <p:cNvPr id="10" name="Содержимое 8" descr="4401369-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05064" y="980728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8" descr="4401369-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07904" y="2105769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8" descr="4401369-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8144" y="1628800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10" name="Рисунок 9" descr="0_87ae3_b83f34ef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7" y="1137482"/>
            <a:ext cx="2520280" cy="343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dee9_61c06404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986227"/>
            <a:ext cx="3060318" cy="38095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859216" cy="2664296"/>
          </a:xfrm>
        </p:spPr>
        <p:txBody>
          <a:bodyPr/>
          <a:lstStyle/>
          <a:p>
            <a:pPr algn="just">
              <a:buNone/>
            </a:pPr>
            <a:endParaRPr lang="ru-RU" sz="9600" dirty="0" smtClean="0">
              <a:latin typeface="Ampir Deco" pitchFamily="2" charset="0"/>
            </a:endParaRPr>
          </a:p>
          <a:p>
            <a:pPr algn="just">
              <a:buNone/>
            </a:pPr>
            <a:r>
              <a:rPr lang="ru-RU" sz="9600" dirty="0" err="1" smtClean="0">
                <a:solidFill>
                  <a:schemeClr val="accent5">
                    <a:lumMod val="50000"/>
                  </a:schemeClr>
                </a:solidFill>
                <a:latin typeface="Ampir Deco" pitchFamily="2" charset="0"/>
              </a:rPr>
              <a:t>Умнички</a:t>
            </a:r>
            <a:r>
              <a:rPr lang="ru-RU" sz="9600" dirty="0" smtClean="0">
                <a:solidFill>
                  <a:schemeClr val="accent5">
                    <a:lumMod val="50000"/>
                  </a:schemeClr>
                </a:solidFill>
                <a:latin typeface="Ampir Deco" pitchFamily="2" charset="0"/>
              </a:rPr>
              <a:t>!</a:t>
            </a:r>
            <a:endParaRPr lang="ru-RU" sz="9600" dirty="0">
              <a:solidFill>
                <a:schemeClr val="accent5">
                  <a:lumMod val="50000"/>
                </a:schemeClr>
              </a:solidFill>
              <a:latin typeface="Ampir Dec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7200800" cy="492941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закрепление с понятий «Один», «Много». Способствовать употреблению этих понятий в речи 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определить количество предметов на картинке помощью понятий «много»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оранжевый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«один»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кликнув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самостоятельно или с помощью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мышкой на правильном ответе. В случае неправильного ответа слайд не переключится что будет сопровождаться соответствующим звуком.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69830_ec055948_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5774" y="1628800"/>
            <a:ext cx="2838316" cy="3096344"/>
          </a:xfrm>
        </p:spPr>
      </p:pic>
      <p:pic>
        <p:nvPicPr>
          <p:cNvPr id="6" name="Содержимое 5" descr="0_69831_8a93aaad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3728" y="2204864"/>
            <a:ext cx="12556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4797152"/>
            <a:ext cx="2376264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797152"/>
            <a:ext cx="2325705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580470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83818">
            <a:off x="2843808" y="1196752"/>
            <a:ext cx="3384376" cy="4047714"/>
          </a:xfrm>
          <a:prstGeom prst="rect">
            <a:avLst/>
          </a:prstGeom>
        </p:spPr>
      </p:pic>
      <p:sp>
        <p:nvSpPr>
          <p:cNvPr id="7" name="Прямоугольник 6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" action="ppaction://noaction">
              <a:snd r:embed="rId2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93929-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557" y="714378"/>
            <a:ext cx="5231878" cy="402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03275-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764704"/>
            <a:ext cx="2880320" cy="379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" action="ppaction://noaction">
              <a:snd r:embed="rId2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810e_ea3a8e83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692696"/>
            <a:ext cx="2521896" cy="2564640"/>
          </a:xfrm>
          <a:prstGeom prst="rect">
            <a:avLst/>
          </a:prstGeom>
        </p:spPr>
      </p:pic>
      <p:pic>
        <p:nvPicPr>
          <p:cNvPr id="10" name="Рисунок 9" descr="0_8810e_ea3a8e83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844824"/>
            <a:ext cx="2521896" cy="2564640"/>
          </a:xfrm>
          <a:prstGeom prst="rect">
            <a:avLst/>
          </a:prstGeom>
        </p:spPr>
      </p:pic>
      <p:pic>
        <p:nvPicPr>
          <p:cNvPr id="11" name="Рисунок 10" descr="0_8810e_ea3a8e83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548680"/>
            <a:ext cx="2521896" cy="256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f_98931a33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980728"/>
            <a:ext cx="2008608" cy="327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" action="ppaction://noaction">
              <a:snd r:embed="rId2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b_f9d020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700808"/>
            <a:ext cx="5339621" cy="254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106</TotalTime>
  <Words>91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AllodsWest</vt:lpstr>
      <vt:lpstr>Ampir Deco</vt:lpstr>
      <vt:lpstr>Arial</vt:lpstr>
      <vt:lpstr>Calibri</vt:lpstr>
      <vt:lpstr>Times New Roman</vt:lpstr>
      <vt:lpstr>Тема1</vt:lpstr>
      <vt:lpstr>     Игра «Один»- «Много» Воспитатель:  Кривопалова М.С. 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«один» «много» «ни одного»!</dc:title>
  <dc:creator>Dream Admin</dc:creator>
  <cp:lastModifiedBy>Марина</cp:lastModifiedBy>
  <cp:revision>14</cp:revision>
  <dcterms:created xsi:type="dcterms:W3CDTF">2014-09-13T13:26:57Z</dcterms:created>
  <dcterms:modified xsi:type="dcterms:W3CDTF">2023-01-31T09:29:42Z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2624456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