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70" r:id="rId6"/>
    <p:sldId id="264" r:id="rId7"/>
    <p:sldId id="261" r:id="rId8"/>
    <p:sldId id="265" r:id="rId9"/>
    <p:sldId id="266" r:id="rId10"/>
    <p:sldId id="267" r:id="rId11"/>
    <p:sldId id="268" r:id="rId12"/>
    <p:sldId id="27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6CF8-3F72-45BD-9EEF-2D4B310ACE3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5CC08-0799-4CE6-A4DE-57D578A32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Символика </a:t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Ишимского</a:t>
            </a: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25144"/>
            <a:ext cx="7992888" cy="151216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800" b="1" dirty="0" smtClean="0"/>
              <a:t>                     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воспитатель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Кривопалова М.С.                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г.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Флаг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Ишимского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района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Flag_of_Ishimsky_rayon_(Tyumen_oblast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18898"/>
            <a:ext cx="8064895" cy="51344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789040"/>
            <a:ext cx="8075240" cy="28083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Описание флага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Ишимского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района гласит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 лазури (синем, голубом) золотой карась". Желтый (золото) - символ прочности, величия, богатства, интеллекта, великодушия. Синий (лазурь) - символ красоты, безупречности, возвышенных устремлений, добродетели, символ чистого неба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".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Flag_of_Ishimsky_rayon_(Tyumen_oblast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8640"/>
            <a:ext cx="63367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9532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В тебя с рождения влюблён, в твои поля седые,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Разглядывают душу мне озёра голубые,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Моя </a:t>
            </a:r>
            <a:r>
              <a:rPr lang="ru-RU" sz="4000" b="1" i="1" dirty="0" err="1">
                <a:solidFill>
                  <a:schemeClr val="accent1">
                    <a:lumMod val="50000"/>
                  </a:schemeClr>
                </a:solidFill>
              </a:rPr>
              <a:t>Ишимская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 земля безропотно любима,</a:t>
            </a:r>
            <a:b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Целует нежно берега свободного Ишима.</a:t>
            </a:r>
          </a:p>
          <a:p>
            <a:pPr algn="ctr"/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146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Наш район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очень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большой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 очень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красивый.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Как и все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районы,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Ишимский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район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имеет свои отличительные знаки - герб и флаг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Герб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Ишимского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района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08835_html_m1142c57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268760"/>
            <a:ext cx="4392488" cy="54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620688"/>
            <a:ext cx="4464496" cy="51845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На щите, разделенном на четыре части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серебром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лазурью,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два один над другим карася, переменяющих цвет с лазури на золото, с червлеными глазами, плавниками и хвостом. Щит увенчан золотой короной.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гербе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Ишимского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района изображен карась. Он подчеркивает природные богатства нашей территории.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08835_html_m1142c5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3987323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 окружности города Ишима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находится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множество озёр,  которые богаты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рыбой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 отменною их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величиною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799"/>
            <a:ext cx="8640960" cy="495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Символика  Ишимского района</vt:lpstr>
      <vt:lpstr>Слайд 2</vt:lpstr>
      <vt:lpstr>Наш район очень большой и очень красивый. Как и все районы, Ишимский район имеет свои отличительные знаки - герб и флаг </vt:lpstr>
      <vt:lpstr>Герб Ишимского района</vt:lpstr>
      <vt:lpstr>Слайд 5</vt:lpstr>
      <vt:lpstr>В окружности города Ишима находится  множество озёр,  которые богаты  рыбой  и отменною их величиною </vt:lpstr>
      <vt:lpstr>Слайд 7</vt:lpstr>
      <vt:lpstr>Слайд 8</vt:lpstr>
      <vt:lpstr>Слайд 9</vt:lpstr>
      <vt:lpstr>Флаг Ишимского района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User</cp:lastModifiedBy>
  <cp:revision>12</cp:revision>
  <dcterms:created xsi:type="dcterms:W3CDTF">2021-03-17T04:37:57Z</dcterms:created>
  <dcterms:modified xsi:type="dcterms:W3CDTF">2023-02-02T09:59:18Z</dcterms:modified>
</cp:coreProperties>
</file>