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D987D1-25BF-4967-88E6-D05E2F787B9C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D37AC7-798A-48A5-A355-ABD614E866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1470025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7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гостях у сказки!</a:t>
            </a:r>
            <a:br>
              <a:rPr lang="ru-RU" sz="7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2709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Кривопалова М.С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f47df72ff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369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9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653957972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249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0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2171-d0f8f0e60cba814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4807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0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2863-b9061-73030737-m750x740-u0a2c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809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3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4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3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12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В гостях у сказки!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сказки! </dc:title>
  <dc:creator>Пользователь Windows</dc:creator>
  <cp:lastModifiedBy>Марина</cp:lastModifiedBy>
  <cp:revision>5</cp:revision>
  <dcterms:created xsi:type="dcterms:W3CDTF">2015-12-01T15:10:22Z</dcterms:created>
  <dcterms:modified xsi:type="dcterms:W3CDTF">2023-01-31T09:26:04Z</dcterms:modified>
</cp:coreProperties>
</file>