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59" d="100"/>
          <a:sy n="59" d="100"/>
        </p:scale>
        <p:origin x="-144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51520" y="332656"/>
            <a:ext cx="842493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новая федеральная </a:t>
            </a:r>
            <a:endParaRPr lang="ru-RU" altLang="ru-RU" sz="28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  <a:endParaRPr lang="ru-RU" altLang="ru-RU" sz="2800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1336" y="3068960"/>
            <a:ext cx="5525475" cy="3384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Содержательный  </a:t>
            </a:r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72468" y="1308283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3375" y="4077072"/>
            <a:ext cx="74412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0070C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начали 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работать по новой федеральной образовательной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программе дошкольного образования (ФОП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). </a:t>
            </a:r>
            <a:endParaRPr lang="ru-RU" altLang="ru-RU" sz="3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25.11 2022г. №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0070C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:</a:t>
            </a:r>
            <a:endParaRPr lang="ru-RU" sz="24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2"/>
            <a:ext cx="77989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дошкольного образования</a:t>
            </a:r>
            <a:endParaRPr lang="ru-RU" sz="2000" dirty="0" smtClean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тали основой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для разработки образовательных программ ДОО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Отличие ФОП ДО от ООП </a:t>
            </a:r>
            <a:r>
              <a:rPr lang="ru-RU" sz="24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  <a:endParaRPr lang="ru-RU" sz="2800" b="1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Целевой </a:t>
            </a:r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257</TotalTime>
  <Words>342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29</cp:revision>
  <dcterms:created xsi:type="dcterms:W3CDTF">2023-02-22T14:53:18Z</dcterms:created>
  <dcterms:modified xsi:type="dcterms:W3CDTF">2023-12-01T05:26:47Z</dcterms:modified>
</cp:coreProperties>
</file>