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3" r:id="rId4"/>
    <p:sldId id="294" r:id="rId5"/>
    <p:sldId id="295" r:id="rId6"/>
    <p:sldId id="298" r:id="rId7"/>
    <p:sldId id="303" r:id="rId8"/>
    <p:sldId id="304" r:id="rId9"/>
    <p:sldId id="305" r:id="rId10"/>
    <p:sldId id="306" r:id="rId11"/>
    <p:sldId id="299" r:id="rId12"/>
    <p:sldId id="309" r:id="rId13"/>
    <p:sldId id="308" r:id="rId14"/>
    <p:sldId id="296" r:id="rId15"/>
    <p:sldId id="297" r:id="rId16"/>
    <p:sldId id="307" r:id="rId17"/>
    <p:sldId id="31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34"/>
    <a:srgbClr val="008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944" autoAdjust="0"/>
  </p:normalViewPr>
  <p:slideViewPr>
    <p:cSldViewPr>
      <p:cViewPr varScale="1">
        <p:scale>
          <a:sx n="90" d="100"/>
          <a:sy n="90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409759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03835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23493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94797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5312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02412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71728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79077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22155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82368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045492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069050-B16F-4A5F-B25E-E0221227B5C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Родной свой край люби и знай»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ru-RU" sz="20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Юрьева Инна Владимировна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090" y="310558"/>
            <a:ext cx="4995214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МАОУ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Тоболовская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24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Карасульский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lang="ru-RU" sz="2400" b="1" i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3568" y="23488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45314"/>
            <a:ext cx="184731" cy="461665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u="sng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719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специальной военной операции на Украине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221215_083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0" r="2929"/>
          <a:stretch>
            <a:fillRect/>
          </a:stretch>
        </p:blipFill>
        <p:spPr>
          <a:xfrm>
            <a:off x="1331640" y="1600200"/>
            <a:ext cx="6408712" cy="4525963"/>
          </a:xfrm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художественной литературой</a:t>
            </a:r>
          </a:p>
          <a:p>
            <a:pPr lvl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творчеством  поэтов Карасульского поселения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Admin\Desktop\Карасуль фото\Баянов-С.И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763763" cy="3888432"/>
          </a:xfrm>
          <a:prstGeom prst="roundRect">
            <a:avLst/>
          </a:prstGeom>
          <a:noFill/>
        </p:spPr>
      </p:pic>
      <p:pic>
        <p:nvPicPr>
          <p:cNvPr id="7" name="Picture 4" descr="C:\Users\Admin\Desktop\Карасуль фото\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81128"/>
            <a:ext cx="1584176" cy="1656184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39952" y="1412776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 Великой Отечественной войны, поэтому его стихи о том трагическом времени трогают сердца людей своей правдой.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победы Сергей Иванович вернулся в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устроился в школу учителем физкультуры. Через год его назначили директором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Голышмановского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Дома пионеров, потом работал в райкоме ВЛКСМ и райкоме ВКП(б). А в 1958 году после окончания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Ишимского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пединститута вернулся в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Карасульскую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школу директором, вёл уроки истории, русского языка и литературы. С 1991 по 1998 годы был председателем ветеранского движения: помогал фронтовикам улучшить условия быта, решить вопросы с медицинским обслуживанием, проводил культурные мероприятия. Серьёзным вкладом С.И.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Баянова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историю села стало создание школьного музея. Вместе с детьми он собирал фотографии и рассказы ветеранов, награды, удостоверения, письма.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1653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Иванович Баянов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1214_183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024336" cy="3877891"/>
          </a:xfrm>
        </p:spPr>
      </p:pic>
      <p:sp>
        <p:nvSpPr>
          <p:cNvPr id="5" name="TextBox 4"/>
          <p:cNvSpPr txBox="1"/>
          <p:nvPr/>
        </p:nvSpPr>
        <p:spPr>
          <a:xfrm>
            <a:off x="683568" y="44371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Петровна Данилюк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32656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имя пока мало кому известно. Родилась и живёт в п. Октябрьском.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Грусть, любовь, размышление о времени и о себе – этим наполнены рисунки и стихи.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очень добрый человек, с невероятно тонкой и ранимой душой.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придаёт ей силы для того, чтобы показать свои стихи миру? Наверное, добро.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Добро, которое хочется нести людям в своих стихах.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21214_184404.jpg"/>
          <p:cNvPicPr>
            <a:picLocks noChangeAspect="1"/>
          </p:cNvPicPr>
          <p:nvPr/>
        </p:nvPicPr>
        <p:blipFill>
          <a:blip r:embed="rId3" cstate="print"/>
          <a:srcRect l="6758" t="5556" r="8765" b="5556"/>
          <a:stretch>
            <a:fillRect/>
          </a:stretch>
        </p:blipFill>
        <p:spPr>
          <a:xfrm>
            <a:off x="6516216" y="3933056"/>
            <a:ext cx="1800200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61653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Поэтический сборник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Карасуль фото\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754255" cy="4680520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08518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Леонидовна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Суракий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88640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Родилась в Тюменской области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Ишимского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д.Завьялово. В настоящее время проживает в п. Октябрьском. Окончила медицинское училище в г. Ишиме, по образованию сестринское дело(медицинская сестра). С 1984 года работает 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Карасульской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участковой больнице медицинской сестрой.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женщина удивительна не только , как медицинская сестра, но и как поэтесса , которая передает любовь к своей малой Родине через поэтические строки, она является участником районного поэтического клуба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Ишимские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родники». Не однократно стала лауреатом в районных фестивалях.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21214_184404.jpg"/>
          <p:cNvPicPr>
            <a:picLocks noChangeAspect="1"/>
          </p:cNvPicPr>
          <p:nvPr/>
        </p:nvPicPr>
        <p:blipFill>
          <a:blip r:embed="rId3" cstate="print"/>
          <a:srcRect l="5407" t="3903" r="8073" b="6322"/>
          <a:stretch>
            <a:fillRect/>
          </a:stretch>
        </p:blipFill>
        <p:spPr>
          <a:xfrm>
            <a:off x="7668344" y="4725144"/>
            <a:ext cx="1152128" cy="165618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альбома рисунков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глазами детей и родителей»</a:t>
            </a:r>
          </a:p>
          <a:p>
            <a:endParaRPr lang="ru-RU" dirty="0"/>
          </a:p>
        </p:txBody>
      </p:sp>
      <p:pic>
        <p:nvPicPr>
          <p:cNvPr id="4" name="Рисунок 3" descr="20221209_095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427984" cy="2880320"/>
          </a:xfrm>
          <a:prstGeom prst="ellipse">
            <a:avLst/>
          </a:prstGeom>
        </p:spPr>
      </p:pic>
      <p:pic>
        <p:nvPicPr>
          <p:cNvPr id="5" name="Рисунок 4" descr="Screenshot_20221210-142219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12776"/>
            <a:ext cx="4149080" cy="2232248"/>
          </a:xfrm>
          <a:prstGeom prst="ellipse">
            <a:avLst/>
          </a:prstGeom>
        </p:spPr>
      </p:pic>
      <p:pic>
        <p:nvPicPr>
          <p:cNvPr id="6" name="Picture 4" descr="C:\Users\Admin\Downloads\rodnye_prostory_arskogo_ugo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985792"/>
            <a:ext cx="2736304" cy="1872208"/>
          </a:xfrm>
          <a:prstGeom prst="roundRect">
            <a:avLst/>
          </a:prstGeom>
          <a:noFill/>
        </p:spPr>
      </p:pic>
      <p:pic>
        <p:nvPicPr>
          <p:cNvPr id="7" name="Picture 5" descr="C:\Users\Admin\Downloads\web_РАБОТА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3312368" cy="2232248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 фотоальбома «Путешествие по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13" name="Рисунок 12" descr="3bc53a0fca8fd663e1cad2d2fd3b6a31-e1610287513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4602088" cy="3244472"/>
          </a:xfrm>
          <a:prstGeom prst="ellipse">
            <a:avLst/>
          </a:prstGeom>
        </p:spPr>
      </p:pic>
      <p:pic>
        <p:nvPicPr>
          <p:cNvPr id="14" name="Picture 3" descr="C:\Users\Admin\Desktop\Карасуль фото\1547051028_p1060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312368" cy="2160240"/>
          </a:xfrm>
          <a:prstGeom prst="ellipse">
            <a:avLst/>
          </a:prstGeom>
          <a:noFill/>
        </p:spPr>
      </p:pic>
      <p:pic>
        <p:nvPicPr>
          <p:cNvPr id="15" name="Picture 2" descr="C:\Users\Admin\Desktop\Карасуль фото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3600399" cy="1872208"/>
          </a:xfrm>
          <a:prstGeom prst="ellipse">
            <a:avLst/>
          </a:prstGeom>
          <a:noFill/>
        </p:spPr>
      </p:pic>
      <p:pic>
        <p:nvPicPr>
          <p:cNvPr id="16" name="Рисунок 15" descr="Screenshot_20221206-194606_V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93096"/>
            <a:ext cx="3068960" cy="2192660"/>
          </a:xfrm>
          <a:prstGeom prst="ellipse">
            <a:avLst/>
          </a:prstGeom>
        </p:spPr>
      </p:pic>
      <p:pic>
        <p:nvPicPr>
          <p:cNvPr id="17" name="Picture 4" descr="C:\Users\Admin\Desktop\Карасуль фото\435_b772a629ea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09120"/>
            <a:ext cx="3096344" cy="1944216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творческих рассказов «Мой любимый уголок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reenshot_20221210-142222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960440" cy="32956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Screenshot_20221210-142213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960440" cy="3068935"/>
          </a:xfrm>
          <a:prstGeom prst="round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3568" y="23488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45314"/>
            <a:ext cx="184731" cy="461665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u="sng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719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Приобщение дошкольников к истории и культуре родного села, местным достопримечательностям.</a:t>
            </a:r>
          </a:p>
          <a:p>
            <a:pPr marL="0" lv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Дать знания детям о родном селе: история, достопримечательности;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Познакомить с именами тех, кто прославил село;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Познакомить с культурой и традициями села.</a:t>
            </a:r>
          </a:p>
          <a:p>
            <a:pPr marL="0" lv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 проекта: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видеофильм о родном селе, созданный с помощью детей, родителей и воспитателей.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дети;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воспитатели;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родители.</a:t>
            </a:r>
          </a:p>
          <a:p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деятельности в ходе реализации проекта: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 lvl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Оформление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дидактических игр по краеведению: “Узнай, где я нахожусь?», «Собери картинку»,  «Природа нашего края», «Животные нашего края»,  «Вот моя улица, вот мой дом родной».</a:t>
            </a:r>
          </a:p>
          <a:p>
            <a:endParaRPr lang="ru-RU" dirty="0"/>
          </a:p>
        </p:txBody>
      </p:sp>
      <p:pic>
        <p:nvPicPr>
          <p:cNvPr id="4" name="Рисунок 3" descr="Screenshot_20221210-151530_Ya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3059832" cy="2736304"/>
          </a:xfrm>
          <a:prstGeom prst="round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Рисунок 5" descr="Screenshot_20221210-151712_Ya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56992"/>
            <a:ext cx="2915816" cy="2808312"/>
          </a:xfrm>
          <a:prstGeom prst="roundRect">
            <a:avLst/>
          </a:prstGeom>
        </p:spPr>
      </p:pic>
      <p:pic>
        <p:nvPicPr>
          <p:cNvPr id="9" name="Рисунок 8" descr="Screenshot_20221210-151737_Ya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1" y="2924944"/>
            <a:ext cx="3024336" cy="29523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видео материалов, презентаций 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книгами, журналами  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Screenshot_20221210-142222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392488" cy="29356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3" descr="C:\Users\Admin\Desktop\Карасуль фото\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409728"/>
            <a:ext cx="2127910" cy="2448272"/>
          </a:xfrm>
          <a:prstGeom prst="roundRect">
            <a:avLst/>
          </a:prstGeom>
          <a:noFill/>
        </p:spPr>
      </p:pic>
      <p:pic>
        <p:nvPicPr>
          <p:cNvPr id="6" name="Picture 4" descr="C:\Users\Admin\Desktop\Карасуль фото\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12976"/>
            <a:ext cx="2304256" cy="2763688"/>
          </a:xfrm>
          <a:prstGeom prst="roundRect">
            <a:avLst/>
          </a:prstGeom>
          <a:noFill/>
        </p:spPr>
      </p:pic>
      <p:pic>
        <p:nvPicPr>
          <p:cNvPr id="7" name="Picture 5" descr="C:\Users\Admin\Desktop\Карасуль фото\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340768"/>
            <a:ext cx="2232248" cy="2736304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музея детского сада, выставок народного творчества жителей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Карасуля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Admin\Downloads\20220121_135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536504" cy="3096344"/>
          </a:xfrm>
          <a:prstGeom prst="ellipse">
            <a:avLst/>
          </a:prstGeom>
          <a:noFill/>
        </p:spPr>
      </p:pic>
      <p:pic>
        <p:nvPicPr>
          <p:cNvPr id="5" name="Picture 4" descr="C:\Users\Admin\Desktop\Карасуль фото\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4680520" cy="3212976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pPr marL="514350" indent="-51435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людьми прославившими село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355976" y="1340768"/>
            <a:ext cx="4341168" cy="504056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Выпускник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Карасульской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средней школы 1969 года. Российский политический деятель, глава администрации Тюменской области с 1991по 1993год, министр топлива и энергетики с 1993 по 1996 год.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Юрий Константинович является основным инициатором и инвестором создания фонда «Наш выбор – Малая Родина» и строительства в родном селе спортивного комплекса.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Admin\Desktop\Карасуль фото\3730eca237f6e2ba9bbd49d5ba0efe9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34" y="1600201"/>
            <a:ext cx="3593018" cy="334096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508518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Юрий Константинович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Шафраник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330824" cy="424847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Карасульской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средней школы 1976 года, тренер. После окончания Омского института физической культуры в 1985 году приехал работать в Тюмень и стал готовить первоклассных спортсменов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легкоатлетов.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Краус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сумел воспитать участников Олимпийских игр.</a:t>
            </a:r>
            <a:endParaRPr lang="ru-RU" sz="2000" dirty="0"/>
          </a:p>
        </p:txBody>
      </p:sp>
      <p:pic>
        <p:nvPicPr>
          <p:cNvPr id="4" name="Picture 3" descr="C:\Users\Admin\Desktop\Карасуль фото\Kmd2vc5cU1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312368" cy="4032448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Анатолий Андреевич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Краус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96752"/>
            <a:ext cx="4186808" cy="3672408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Известный натуралист , орнитолог, сотрудник отдела охраны окружающей природной среды ООО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ТюменНИИгидрогаз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Автор книги «Птицы Тюменской области, брошюры «Фотосъёмка на природе», один из авторов материалов для Красной книги Тюменской области.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Admin\Desktop\Карасуль фото\068-2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556793"/>
            <a:ext cx="3384376" cy="3384376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44522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Евгений Сергеевич Баянов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героически погибшими односельчанами в наше время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Admin\Desktop\Карасуль фото\187423_72b63bd558b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73" y="1124744"/>
            <a:ext cx="7600854" cy="5001419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0c13277d6b5b178bf9420b0f7801e3f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0c13277d6b5b178bf9420b0f7801e3f3</Template>
  <TotalTime>388</TotalTime>
  <Words>512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0c13277d6b5b178bf9420b0f7801e3f3</vt:lpstr>
      <vt:lpstr>  Проект  « Родной свой край люби и знай» </vt:lpstr>
      <vt:lpstr>Слайд 2</vt:lpstr>
      <vt:lpstr>Виды деятельности в ходе реализации проекта:</vt:lpstr>
      <vt:lpstr>Слайд 4</vt:lpstr>
      <vt:lpstr>Слайд 5</vt:lpstr>
      <vt:lpstr>Знакомство с людьми прославившими село </vt:lpstr>
      <vt:lpstr>Выпускник Карасульской средней школы 1976 года, тренер. После окончания Омского института физической культуры в 1985 году приехал работать в Тюмень и стал готовить первоклассных спортсменов - легкоатлетов.  Краус сумел воспитать участников Олимпийских игр.</vt:lpstr>
      <vt:lpstr>Известный натуралист , орнитолог, сотрудник отдела охраны окружающей природной среды ООО «ТюменНИИгидрогаз». Автор книги «Птицы Тюменской области, брошюры «Фотосъёмка на природе», один из авторов материалов для Красной книги Тюменской области.</vt:lpstr>
      <vt:lpstr>Знакомство с героически погибшими односельчанами в наше время</vt:lpstr>
      <vt:lpstr>Участники специальной военной операции на Украине</vt:lpstr>
      <vt:lpstr>Слайд 11</vt:lpstr>
      <vt:lpstr>Слайд 12</vt:lpstr>
      <vt:lpstr>Слайд 13</vt:lpstr>
      <vt:lpstr>Слайд 14</vt:lpstr>
      <vt:lpstr>Слайд 15</vt:lpstr>
      <vt:lpstr>Развитие речи Составление творческих рассказов «Мой любимый уголок Карасуля» </vt:lpstr>
      <vt:lpstr>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берёзка</dc:title>
  <dc:creator>user</dc:creator>
  <cp:lastModifiedBy>Admin</cp:lastModifiedBy>
  <cp:revision>47</cp:revision>
  <dcterms:created xsi:type="dcterms:W3CDTF">2017-08-08T07:02:50Z</dcterms:created>
  <dcterms:modified xsi:type="dcterms:W3CDTF">2022-12-15T12:48:04Z</dcterms:modified>
  <cp:category>Для дошкольников</cp:category>
</cp:coreProperties>
</file>