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0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02" r:id="rId16"/>
    <p:sldId id="316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FFCC00"/>
    <a:srgbClr val="FF33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9247" autoAdjust="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F5E86A-64E0-41D5-BE4F-BF949CD91E54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5B00A3-335B-4CD1-9947-D8159F386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AF058-02AA-470A-9614-0235AAA3EFED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38A3-50E9-4D14-834B-4247ACA91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ECE71-CCAE-4567-A3FA-26E9FD69E333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003D-FDFE-437E-90CA-1E68C8A6D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419ED-08F2-455C-91F3-1E4779DB3833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9C58A-D252-4348-89D0-A6DAD49CD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6504C-26DC-4513-89F9-DD7CB39B28C4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75CE0-6C16-4247-84C9-10FF3498C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B97CB-3BC7-46D0-BF1C-30A48D998636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59F2-1CD7-4DB5-9BDE-DDCB328CB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6294-5013-4B75-9EA9-595E7F7F61CB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BB3C-2B4D-4BE8-9279-42998B37B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9A7598-3ED5-49C0-A3F1-65285E8F0E6A}" type="datetimeFigureOut">
              <a:rPr lang="ru-RU"/>
              <a:pPr>
                <a:defRPr/>
              </a:pPr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4D9B38-F1EB-42D8-8FAA-51E1AA1C1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66" r:id="rId6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40114_192416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24200" y="457200"/>
            <a:ext cx="3059151" cy="368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200" y="4114800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Юрьева Инна Владимировна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6400" y="48006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Воспитатель филиала МАОУ </a:t>
            </a:r>
            <a:r>
              <a:rPr lang="ru-RU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Тоболовская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СОШ –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Карасульский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детский сад</a:t>
            </a: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91000" y="6096000"/>
            <a:ext cx="101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+mn-lt"/>
              </a:rPr>
              <a:t>2024 год</a:t>
            </a:r>
            <a:endParaRPr lang="ru-RU" b="1" i="1" dirty="0">
              <a:latin typeface="+mn-lt"/>
            </a:endParaRPr>
          </a:p>
        </p:txBody>
      </p:sp>
      <p:pic>
        <p:nvPicPr>
          <p:cNvPr id="8" name="Picture 2" descr="https://catherineasquithgallery.com/uploads/posts/2021-03/1614697215_63-p-fon-s-ramkoi-iz-tsvetov-1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990600"/>
            <a:ext cx="10591800" cy="90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Диплом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18288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Screenshot_20240113-204829_Gallery.jpg"/>
          <p:cNvPicPr>
            <a:picLocks noChangeAspect="1"/>
          </p:cNvPicPr>
          <p:nvPr/>
        </p:nvPicPr>
        <p:blipFill>
          <a:blip r:embed="rId3" cstate="print"/>
          <a:srcRect l="2345" t="17778" r="3085" b="18889"/>
          <a:stretch>
            <a:fillRect/>
          </a:stretch>
        </p:blipFill>
        <p:spPr bwMode="auto">
          <a:xfrm>
            <a:off x="2286000" y="457200"/>
            <a:ext cx="198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Screenshot_20240113-204930_Gallery.jpg"/>
          <p:cNvPicPr>
            <a:picLocks noChangeAspect="1"/>
          </p:cNvPicPr>
          <p:nvPr/>
        </p:nvPicPr>
        <p:blipFill>
          <a:blip r:embed="rId4" cstate="print"/>
          <a:srcRect t="16667" r="1482" b="17778"/>
          <a:stretch>
            <a:fillRect/>
          </a:stretch>
        </p:blipFill>
        <p:spPr bwMode="auto">
          <a:xfrm>
            <a:off x="4419600" y="457200"/>
            <a:ext cx="190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Screenshot_20240113-205001_Gallery.jpg"/>
          <p:cNvPicPr>
            <a:picLocks noChangeAspect="1"/>
          </p:cNvPicPr>
          <p:nvPr/>
        </p:nvPicPr>
        <p:blipFill>
          <a:blip r:embed="rId5" cstate="print"/>
          <a:srcRect t="15556" b="15555"/>
          <a:stretch>
            <a:fillRect/>
          </a:stretch>
        </p:blipFill>
        <p:spPr bwMode="auto">
          <a:xfrm>
            <a:off x="6477000" y="457200"/>
            <a:ext cx="213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Screenshot_20240111-154609_Galle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267200"/>
            <a:ext cx="2743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6" descr="Screenshot_20240113-205026_Gallery.jpg"/>
          <p:cNvPicPr>
            <a:picLocks noChangeAspect="1"/>
          </p:cNvPicPr>
          <p:nvPr/>
        </p:nvPicPr>
        <p:blipFill>
          <a:blip r:embed="rId7" cstate="print"/>
          <a:srcRect t="16667" b="16667"/>
          <a:stretch>
            <a:fillRect/>
          </a:stretch>
        </p:blipFill>
        <p:spPr bwMode="auto">
          <a:xfrm>
            <a:off x="3352800" y="3581400"/>
            <a:ext cx="1981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Screenshot_20240113-205056_Gallery.jpg"/>
          <p:cNvPicPr>
            <a:picLocks noChangeAspect="1"/>
          </p:cNvPicPr>
          <p:nvPr/>
        </p:nvPicPr>
        <p:blipFill>
          <a:blip r:embed="rId8" cstate="print"/>
          <a:srcRect t="17778" b="17778"/>
          <a:stretch>
            <a:fillRect/>
          </a:stretch>
        </p:blipFill>
        <p:spPr bwMode="auto">
          <a:xfrm>
            <a:off x="5486400" y="3581400"/>
            <a:ext cx="2005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2" descr="Screenshot_20240113-214401_Gallery.jpg"/>
          <p:cNvPicPr>
            <a:picLocks noChangeAspect="1"/>
          </p:cNvPicPr>
          <p:nvPr/>
        </p:nvPicPr>
        <p:blipFill>
          <a:blip r:embed="rId2" cstate="print"/>
          <a:srcRect t="16667" b="16667"/>
          <a:stretch>
            <a:fillRect/>
          </a:stretch>
        </p:blipFill>
        <p:spPr bwMode="auto">
          <a:xfrm>
            <a:off x="152400" y="914400"/>
            <a:ext cx="20812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creenshot_20240111-154606_Gall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14400"/>
            <a:ext cx="213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7" descr="Screenshot_20240113-212959_OneDrive.jpg"/>
          <p:cNvPicPr>
            <a:picLocks noChangeAspect="1"/>
          </p:cNvPicPr>
          <p:nvPr/>
        </p:nvPicPr>
        <p:blipFill>
          <a:blip r:embed="rId4" cstate="print"/>
          <a:srcRect t="15556" b="17778"/>
          <a:stretch>
            <a:fillRect/>
          </a:stretch>
        </p:blipFill>
        <p:spPr bwMode="auto">
          <a:xfrm>
            <a:off x="4648200" y="914400"/>
            <a:ext cx="2005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8" descr="Screenshot_20240113-213022_OneDrive.jpg"/>
          <p:cNvPicPr>
            <a:picLocks noChangeAspect="1"/>
          </p:cNvPicPr>
          <p:nvPr/>
        </p:nvPicPr>
        <p:blipFill>
          <a:blip r:embed="rId5" cstate="print"/>
          <a:srcRect l="5432" t="17778" r="5432" b="20000"/>
          <a:stretch>
            <a:fillRect/>
          </a:stretch>
        </p:blipFill>
        <p:spPr bwMode="auto">
          <a:xfrm>
            <a:off x="6781800" y="9144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дипло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343400"/>
            <a:ext cx="1676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1" descr="Screenshot_20240113-214041_OneDrive.jpg"/>
          <p:cNvPicPr>
            <a:picLocks noChangeAspect="1"/>
          </p:cNvPicPr>
          <p:nvPr/>
        </p:nvPicPr>
        <p:blipFill>
          <a:blip r:embed="rId7" cstate="print"/>
          <a:srcRect t="32222" b="34445"/>
          <a:stretch>
            <a:fillRect/>
          </a:stretch>
        </p:blipFill>
        <p:spPr bwMode="auto">
          <a:xfrm>
            <a:off x="1905000" y="4572000"/>
            <a:ext cx="25384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40" descr="Screenshot_20240113-213130_OneDrive.jpg"/>
          <p:cNvPicPr>
            <a:picLocks noChangeAspect="1"/>
          </p:cNvPicPr>
          <p:nvPr/>
        </p:nvPicPr>
        <p:blipFill>
          <a:blip r:embed="rId8" cstate="print"/>
          <a:srcRect t="12222" b="21111"/>
          <a:stretch>
            <a:fillRect/>
          </a:stretch>
        </p:blipFill>
        <p:spPr bwMode="auto">
          <a:xfrm>
            <a:off x="4572000" y="3810000"/>
            <a:ext cx="20050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9" descr="Screenshot_20240113-213048_OneDrive.jpg"/>
          <p:cNvPicPr>
            <a:picLocks noChangeAspect="1"/>
          </p:cNvPicPr>
          <p:nvPr/>
        </p:nvPicPr>
        <p:blipFill>
          <a:blip r:embed="rId9" cstate="print"/>
          <a:srcRect t="15556" r="742" b="17996"/>
          <a:stretch>
            <a:fillRect/>
          </a:stretch>
        </p:blipFill>
        <p:spPr bwMode="auto">
          <a:xfrm>
            <a:off x="6858000" y="3733800"/>
            <a:ext cx="21574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600200" y="152400"/>
            <a:ext cx="6172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+mn-lt"/>
              </a:rPr>
              <a:t>Мои педагогические достижения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8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8600" y="762000"/>
            <a:ext cx="26670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0615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3124200" y="1066800"/>
            <a:ext cx="2681018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802.JPG"/>
          <p:cNvPicPr>
            <a:picLocks noChangeAspect="1"/>
          </p:cNvPicPr>
          <p:nvPr/>
        </p:nvPicPr>
        <p:blipFill>
          <a:blip r:embed="rId4" cstate="print">
            <a:lum bright="30000"/>
          </a:blip>
          <a:stretch>
            <a:fillRect/>
          </a:stretch>
        </p:blipFill>
        <p:spPr>
          <a:xfrm>
            <a:off x="6019800" y="1752600"/>
            <a:ext cx="290675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" y="4800600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Выступление на РМО</a:t>
            </a:r>
            <a:endParaRPr lang="ru-RU" sz="2000" b="1" i="1" dirty="0">
              <a:solidFill>
                <a:schemeClr val="accent4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2800" y="5029200"/>
            <a:ext cx="2057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Защита проектной деятельности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5257800"/>
            <a:ext cx="259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Проведение развлекательных мероприятий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20240113-204904_Gallery.jpg"/>
          <p:cNvPicPr>
            <a:picLocks noChangeAspect="1"/>
          </p:cNvPicPr>
          <p:nvPr/>
        </p:nvPicPr>
        <p:blipFill>
          <a:blip r:embed="rId2" cstate="print"/>
          <a:srcRect l="17284" r="17284" b="742"/>
          <a:stretch>
            <a:fillRect/>
          </a:stretch>
        </p:blipFill>
        <p:spPr bwMode="auto">
          <a:xfrm>
            <a:off x="304800" y="1066800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creenshot_20240113-213819_OneDrive.jpg"/>
          <p:cNvPicPr>
            <a:picLocks noChangeAspect="1"/>
          </p:cNvPicPr>
          <p:nvPr/>
        </p:nvPicPr>
        <p:blipFill>
          <a:blip r:embed="rId3" cstate="print"/>
          <a:srcRect t="32222" b="34445"/>
          <a:stretch>
            <a:fillRect/>
          </a:stretch>
        </p:blipFill>
        <p:spPr bwMode="auto">
          <a:xfrm>
            <a:off x="4648200" y="36576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00200" y="30480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latin typeface="+mn-lt"/>
              </a:rPr>
              <a:t>Курсы повышения квалификации</a:t>
            </a:r>
            <a:endParaRPr lang="ru-RU" sz="2400" b="1" i="1" dirty="0">
              <a:latin typeface="+mn-lt"/>
            </a:endParaRPr>
          </a:p>
        </p:txBody>
      </p:sp>
      <p:pic>
        <p:nvPicPr>
          <p:cNvPr id="7" name="Рисунок 6" descr="1614694659_97-p-zelenii-fon-s-ramkoi-1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09600" y="3886200"/>
            <a:ext cx="4267200" cy="3200400"/>
          </a:xfrm>
          <a:prstGeom prst="rect">
            <a:avLst/>
          </a:prstGeom>
          <a:scene3d>
            <a:camera prst="orthographicFront">
              <a:rot lat="0" lon="840000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7150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00201" y="304800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Моя общественная жизнь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38400" y="5410200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 2022 г. председатель первичной профсоюзной организации филиала МАОУ </a:t>
            </a:r>
            <a:r>
              <a:rPr lang="ru-RU" sz="2000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Тоболовская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СОШ </a:t>
            </a:r>
            <a:r>
              <a:rPr lang="ru-RU" sz="2000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Карасульский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детский сад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1614694659_97-p-zelenii-fon-s-ramkoi-1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60000">
            <a:off x="6389156" y="3516264"/>
            <a:ext cx="2743341" cy="35749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5400" y="0"/>
            <a:ext cx="662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Отдаю всю любовь я детишкам,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Забывая порой про себя.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Воспитатель – скорее призванье,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Не профессия это моя.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Я не знаю, как можно иначе,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Не могу по-другому я жить.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Как же много успеть то мне надо,</a:t>
            </a:r>
            <a:b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Чтоб людьми в жизнь их всех проводить!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2" descr="IMG_52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581400"/>
            <a:ext cx="4191000" cy="306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614694659_97-p-zelenii-fon-s-ramkoi-1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60000">
            <a:off x="6477000" y="3735754"/>
            <a:ext cx="2667000" cy="3350845"/>
          </a:xfrm>
          <a:prstGeom prst="rect">
            <a:avLst/>
          </a:prstGeom>
        </p:spPr>
      </p:pic>
      <p:pic>
        <p:nvPicPr>
          <p:cNvPr id="7" name="Рисунок 6" descr="1614694659_97-p-zelenii-fon-s-ramkoi-1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09600" y="3581400"/>
            <a:ext cx="3581400" cy="3505200"/>
          </a:xfrm>
          <a:prstGeom prst="rect">
            <a:avLst/>
          </a:prstGeom>
          <a:scene3d>
            <a:camera prst="orthographicFront">
              <a:rot lat="0" lon="840000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2073" y="3244334"/>
            <a:ext cx="3157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latin typeface="+mn-lt"/>
              </a:rPr>
              <a:t>Спасибо за внимание </a:t>
            </a:r>
            <a:endParaRPr lang="ru-RU" sz="2400" b="1" i="1" dirty="0">
              <a:latin typeface="+mn-lt"/>
            </a:endParaRPr>
          </a:p>
        </p:txBody>
      </p:sp>
      <p:pic>
        <p:nvPicPr>
          <p:cNvPr id="5" name="Picture 2" descr="https://catherineasquithgallery.com/uploads/posts/2021-03/1614697215_63-p-fon-s-ramkoi-iz-tsvetov-1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1" y="-402000"/>
            <a:ext cx="9944667" cy="764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25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304800" y="1143000"/>
            <a:ext cx="3672114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191000" y="990600"/>
            <a:ext cx="381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 b="1" i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Человек не может жить на свете, если у него нет впереди ничего радостного, 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Истинным стимулом человеческой жизни является завтрашняя радость.</a:t>
            </a:r>
          </a:p>
          <a:p>
            <a:pPr algn="r">
              <a:defRPr/>
            </a:pPr>
            <a:endParaRPr lang="ru-RU" sz="2000" b="1" i="1" dirty="0" smtClean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algn="r">
              <a:defRPr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А.С. Макаренко</a:t>
            </a:r>
          </a:p>
          <a:p>
            <a:pPr algn="r">
              <a:defRPr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«Педагогическая поэма»</a:t>
            </a:r>
            <a:r>
              <a:rPr lang="ru-RU" sz="2000" b="1" i="1" dirty="0" smtClean="0">
                <a:latin typeface="+mn-lt"/>
              </a:rPr>
              <a:t> </a:t>
            </a:r>
            <a:endParaRPr lang="ru-RU" sz="2000" b="1" i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2600" y="228600"/>
            <a:ext cx="5544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Моё педагогическое кредо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6" name="AutoShape 2" descr="https://avatars.mds.yandex.net/i?id=8dea99398f3b14eab04cfe06b030135694bc6d8b-4549815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vatars.mds.yandex.net/i?id=8dea99398f3b14eab04cfe06b030135694bc6d8b-4549815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atherineasquithgallery.com/uploads/posts/2023-02/1676626721_catherineasquithgallery-com-p-zelenii-fon-s-tsvetami-dlya-prezentatsii-2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catherineasquithgallery.com/uploads/posts/2021-03/1614694659_97-p-zelenii-fon-s-ramkoi-1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1614694659_97-p-zelenii-fon-s-ramkoi-1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895600"/>
            <a:ext cx="6629400" cy="42313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_20240111_1529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8100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614694659_97-p-zelenii-fon-s-ramkoi-1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057400"/>
            <a:ext cx="5715000" cy="4800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0" y="838200"/>
            <a:ext cx="3886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latin typeface="+mn-lt"/>
            </a:endParaRPr>
          </a:p>
          <a:p>
            <a:endParaRPr lang="ru-RU" sz="2000" b="1" i="1" dirty="0" smtClean="0">
              <a:latin typeface="+mn-lt"/>
            </a:endParaRPr>
          </a:p>
          <a:p>
            <a:endParaRPr lang="ru-RU" sz="2000" b="1" i="1" dirty="0" smtClean="0">
              <a:latin typeface="+mn-lt"/>
            </a:endParaRPr>
          </a:p>
          <a:p>
            <a:endParaRPr lang="ru-RU" sz="2000" b="1" i="1" dirty="0" smtClean="0">
              <a:latin typeface="+mn-lt"/>
            </a:endParaRPr>
          </a:p>
          <a:p>
            <a:pPr algn="ctr"/>
            <a:r>
              <a:rPr lang="ru-RU" sz="2400" b="1" i="1" dirty="0" smtClean="0">
                <a:latin typeface="+mn-lt"/>
              </a:rPr>
              <a:t>В детский сад приходят дети,</a:t>
            </a:r>
          </a:p>
          <a:p>
            <a:pPr algn="ctr"/>
            <a:r>
              <a:rPr lang="ru-RU" sz="2400" b="1" i="1" dirty="0" smtClean="0">
                <a:latin typeface="+mn-lt"/>
              </a:rPr>
              <a:t>Чтобы дружными расти.</a:t>
            </a:r>
          </a:p>
          <a:p>
            <a:pPr algn="ctr"/>
            <a:r>
              <a:rPr lang="ru-RU" sz="2400" b="1" i="1" dirty="0" smtClean="0">
                <a:latin typeface="+mn-lt"/>
              </a:rPr>
              <a:t>Чтобы знали всё на свете,</a:t>
            </a:r>
          </a:p>
          <a:p>
            <a:pPr algn="ctr"/>
            <a:r>
              <a:rPr lang="ru-RU" sz="2400" b="1" i="1" dirty="0" smtClean="0">
                <a:latin typeface="+mn-lt"/>
              </a:rPr>
              <a:t>И на свете всё смогли!</a:t>
            </a:r>
            <a:r>
              <a:rPr lang="ru-RU" sz="2000" b="1" i="1" dirty="0" smtClean="0">
                <a:latin typeface="+mn-lt"/>
              </a:rPr>
              <a:t/>
            </a:r>
            <a:br>
              <a:rPr lang="ru-RU" sz="2000" b="1" i="1" dirty="0" smtClean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G_20240111_152348"/>
          <p:cNvPicPr>
            <a:picLocks noChangeAspect="1" noChangeArrowheads="1"/>
          </p:cNvPicPr>
          <p:nvPr/>
        </p:nvPicPr>
        <p:blipFill>
          <a:blip r:embed="rId2" cstate="print"/>
          <a:srcRect t="20282"/>
          <a:stretch>
            <a:fillRect/>
          </a:stretch>
        </p:blipFill>
        <p:spPr bwMode="auto">
          <a:xfrm>
            <a:off x="381000" y="3505200"/>
            <a:ext cx="388620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41529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685800"/>
            <a:ext cx="4419600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52600" y="1524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Коллектив, которым я горжусь!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Рисунок 7" descr="1676566900_catherineasquithgallery-com-p-krasivii-zeleno-belii-fon-9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8600" y="0"/>
            <a:ext cx="3697454" cy="2590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6dAvITgaD-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733800"/>
            <a:ext cx="37909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Screenshot_20231202-165946_Gall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38200"/>
            <a:ext cx="3962400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i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60893"/>
            <a:ext cx="3581400" cy="294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676566900_catherineasquithgallery-com-p-krasivii-zeleno-belii-fon-9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8600" y="0"/>
            <a:ext cx="3697454" cy="2590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5000" y="0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Наши будни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reenshot_20231202-170019_Gall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675743"/>
            <a:ext cx="3352800" cy="295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G_0413"/>
          <p:cNvPicPr>
            <a:picLocks noChangeAspect="1" noChangeArrowheads="1"/>
          </p:cNvPicPr>
          <p:nvPr/>
        </p:nvPicPr>
        <p:blipFill>
          <a:blip r:embed="rId3" cstate="print"/>
          <a:srcRect l="22169"/>
          <a:stretch>
            <a:fillRect/>
          </a:stretch>
        </p:blipFill>
        <p:spPr bwMode="auto">
          <a:xfrm>
            <a:off x="4876800" y="228600"/>
            <a:ext cx="3200400" cy="306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62000" y="1524000"/>
            <a:ext cx="36576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676566900_catherineasquithgallery-com-p-krasivii-zeleno-belii-fon-9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4800" y="0"/>
            <a:ext cx="4572000" cy="3962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685800"/>
            <a:ext cx="365106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IMG_20240111_1525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36576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IMG_20240111_152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810000"/>
            <a:ext cx="3581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05200" y="0"/>
            <a:ext cx="2500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+mn-lt"/>
              </a:rPr>
              <a:t>Наши праздники</a:t>
            </a:r>
            <a:endParaRPr lang="ru-RU" sz="2400" dirty="0">
              <a:latin typeface="+mn-lt"/>
            </a:endParaRPr>
          </a:p>
        </p:txBody>
      </p:sp>
      <p:pic>
        <p:nvPicPr>
          <p:cNvPr id="8" name="Рисунок 7" descr="1614694659_97-p-zelenii-fon-s-ramkoi-1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360000">
            <a:off x="6477000" y="3735754"/>
            <a:ext cx="2667000" cy="3350845"/>
          </a:xfrm>
          <a:prstGeom prst="rect">
            <a:avLst/>
          </a:prstGeom>
        </p:spPr>
      </p:pic>
      <p:pic>
        <p:nvPicPr>
          <p:cNvPr id="10" name="Рисунок 9" descr="1614694659_97-p-zelenii-fon-s-ramkoi-1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33399" y="3572950"/>
            <a:ext cx="3352800" cy="3589850"/>
          </a:xfrm>
          <a:prstGeom prst="rect">
            <a:avLst/>
          </a:prstGeom>
          <a:scene3d>
            <a:camera prst="orthographicFront">
              <a:rot lat="0" lon="840000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74"/>
          <p:cNvPicPr>
            <a:picLocks noChangeAspect="1" noChangeArrowheads="1"/>
          </p:cNvPicPr>
          <p:nvPr/>
        </p:nvPicPr>
        <p:blipFill>
          <a:blip r:embed="rId2" cstate="print">
            <a:lum bright="40000" contrast="20000"/>
          </a:blip>
          <a:srcRect/>
          <a:stretch>
            <a:fillRect/>
          </a:stretch>
        </p:blipFill>
        <p:spPr bwMode="auto">
          <a:xfrm>
            <a:off x="762000" y="685800"/>
            <a:ext cx="3376142" cy="274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IMG-968b82b084ba195d8dfa315b7cb5c4d9-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685800"/>
            <a:ext cx="4166118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IMG_20240111_1533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7332" y="3581400"/>
            <a:ext cx="338308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614694659_97-p-zelenii-fon-s-ramkoi-1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360000">
            <a:off x="6477000" y="3735754"/>
            <a:ext cx="2667000" cy="3350845"/>
          </a:xfrm>
          <a:prstGeom prst="rect">
            <a:avLst/>
          </a:prstGeom>
        </p:spPr>
      </p:pic>
      <p:pic>
        <p:nvPicPr>
          <p:cNvPr id="9" name="Рисунок 8" descr="1614694659_97-p-zelenii-fon-s-ramkoi-1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33401" y="3733800"/>
            <a:ext cx="3282773" cy="3352800"/>
          </a:xfrm>
          <a:prstGeom prst="rect">
            <a:avLst/>
          </a:prstGeom>
          <a:scene3d>
            <a:camera prst="orthographicFront">
              <a:rot lat="0" lon="8400000" rev="0"/>
            </a:camera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1447800" y="0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Роли, которые живут во мне!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2971800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914400"/>
            <a:ext cx="4267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0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038600"/>
            <a:ext cx="2057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614694659_97-p-zelenii-fon-s-ramkoi-1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360000">
            <a:off x="6477000" y="3735754"/>
            <a:ext cx="2667000" cy="3350845"/>
          </a:xfrm>
          <a:prstGeom prst="rect">
            <a:avLst/>
          </a:prstGeom>
        </p:spPr>
      </p:pic>
      <p:pic>
        <p:nvPicPr>
          <p:cNvPr id="8" name="Рисунок 7" descr="1614694659_97-p-zelenii-fon-s-ramkoi-1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09599" y="3733800"/>
            <a:ext cx="3810000" cy="3352800"/>
          </a:xfrm>
          <a:prstGeom prst="rect">
            <a:avLst/>
          </a:prstGeom>
          <a:scene3d>
            <a:camera prst="orthographicFront">
              <a:rot lat="0" lon="8400000" rev="0"/>
            </a:camera>
            <a:lightRig rig="threePt" dir="t"/>
          </a:scene3d>
        </p:spPr>
      </p:pic>
      <p:sp>
        <p:nvSpPr>
          <p:cNvPr id="9" name="Прямоугольник 8"/>
          <p:cNvSpPr/>
          <p:nvPr/>
        </p:nvSpPr>
        <p:spPr>
          <a:xfrm>
            <a:off x="2362200" y="152400"/>
            <a:ext cx="502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Достижения воспитанников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</TotalTime>
  <Words>131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43335_shk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ДЕТСТВА.</dc:title>
  <dc:creator>nata</dc:creator>
  <cp:lastModifiedBy>Пользователь</cp:lastModifiedBy>
  <cp:revision>96</cp:revision>
  <dcterms:created xsi:type="dcterms:W3CDTF">2019-02-19T10:51:39Z</dcterms:created>
  <dcterms:modified xsi:type="dcterms:W3CDTF">2024-01-30T09:49:19Z</dcterms:modified>
</cp:coreProperties>
</file>